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 id="2147483716" r:id="rId2"/>
    <p:sldMasterId id="2147483728" r:id="rId3"/>
  </p:sldMasterIdLst>
  <p:sldIdLst>
    <p:sldId id="256" r:id="rId4"/>
    <p:sldId id="279" r:id="rId5"/>
    <p:sldId id="259" r:id="rId6"/>
    <p:sldId id="278" r:id="rId7"/>
    <p:sldId id="261" r:id="rId8"/>
    <p:sldId id="262" r:id="rId9"/>
    <p:sldId id="323" r:id="rId10"/>
    <p:sldId id="277" r:id="rId11"/>
    <p:sldId id="373" r:id="rId12"/>
    <p:sldId id="372" r:id="rId13"/>
    <p:sldId id="258" r:id="rId14"/>
    <p:sldId id="260" r:id="rId15"/>
    <p:sldId id="265" r:id="rId16"/>
    <p:sldId id="263" r:id="rId17"/>
    <p:sldId id="266" r:id="rId18"/>
    <p:sldId id="267" r:id="rId19"/>
    <p:sldId id="275" r:id="rId20"/>
    <p:sldId id="269" r:id="rId21"/>
    <p:sldId id="271"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28" d="100"/>
          <a:sy n="128" d="100"/>
        </p:scale>
        <p:origin x="20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8E4185-01A3-704C-983B-A4AF7E0B283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24EB9E9E-EDDE-5F4D-AF8A-CDD48C6E51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EDC3FFDA-7FEF-4040-A750-9FAB487C9B8B}"/>
              </a:ext>
            </a:extLst>
          </p:cNvPr>
          <p:cNvSpPr>
            <a:spLocks noGrp="1"/>
          </p:cNvSpPr>
          <p:nvPr>
            <p:ph type="dt" sz="half" idx="10"/>
          </p:nvPr>
        </p:nvSpPr>
        <p:spPr/>
        <p:txBody>
          <a:bodyPr/>
          <a:lstStyle/>
          <a:p>
            <a:fld id="{48A87A34-81AB-432B-8DAE-1953F412C126}" type="datetimeFigureOut">
              <a:rPr lang="en-US" smtClean="0"/>
              <a:t>4/3/20</a:t>
            </a:fld>
            <a:endParaRPr lang="en-US" dirty="0"/>
          </a:p>
        </p:txBody>
      </p:sp>
      <p:sp>
        <p:nvSpPr>
          <p:cNvPr id="5" name="Tijdelijke aanduiding voor voettekst 4">
            <a:extLst>
              <a:ext uri="{FF2B5EF4-FFF2-40B4-BE49-F238E27FC236}">
                <a16:creationId xmlns:a16="http://schemas.microsoft.com/office/drawing/2014/main" id="{181308A1-DF12-EB4F-9BA2-63DA68045CA5}"/>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85CF6CE4-36C8-4647-BD7C-3DBA9B440ACB}"/>
              </a:ext>
            </a:extLst>
          </p:cNvPr>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464186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C1C640-E27F-8E49-9CF9-590C20524A6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EEFD631-ADDE-444D-96C2-32308D5F96F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79341EA-7F02-FC4F-9596-79D1580D4231}"/>
              </a:ext>
            </a:extLst>
          </p:cNvPr>
          <p:cNvSpPr>
            <a:spLocks noGrp="1"/>
          </p:cNvSpPr>
          <p:nvPr>
            <p:ph type="dt" sz="half" idx="10"/>
          </p:nvPr>
        </p:nvSpPr>
        <p:spPr/>
        <p:txBody>
          <a:bodyPr/>
          <a:lstStyle/>
          <a:p>
            <a:fld id="{48A87A34-81AB-432B-8DAE-1953F412C126}" type="datetimeFigureOut">
              <a:rPr lang="en-US" smtClean="0"/>
              <a:t>4/3/20</a:t>
            </a:fld>
            <a:endParaRPr lang="en-US" dirty="0"/>
          </a:p>
        </p:txBody>
      </p:sp>
      <p:sp>
        <p:nvSpPr>
          <p:cNvPr id="5" name="Tijdelijke aanduiding voor voettekst 4">
            <a:extLst>
              <a:ext uri="{FF2B5EF4-FFF2-40B4-BE49-F238E27FC236}">
                <a16:creationId xmlns:a16="http://schemas.microsoft.com/office/drawing/2014/main" id="{C3AAB3CE-F2C5-404B-A973-2D5A6D09DD21}"/>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63348BCB-3415-1647-B425-3671EB541BC9}"/>
              </a:ext>
            </a:extLst>
          </p:cNvPr>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41933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D8F029C-578F-524A-940E-F24DE41029B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4764D9F-F4C4-D64F-9715-9B122CE7E25B}"/>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160053B-692E-DB43-AD44-A744651827E9}"/>
              </a:ext>
            </a:extLst>
          </p:cNvPr>
          <p:cNvSpPr>
            <a:spLocks noGrp="1"/>
          </p:cNvSpPr>
          <p:nvPr>
            <p:ph type="dt" sz="half" idx="10"/>
          </p:nvPr>
        </p:nvSpPr>
        <p:spPr/>
        <p:txBody>
          <a:bodyPr/>
          <a:lstStyle/>
          <a:p>
            <a:fld id="{48A87A34-81AB-432B-8DAE-1953F412C126}" type="datetimeFigureOut">
              <a:rPr lang="en-US" smtClean="0"/>
              <a:t>4/3/20</a:t>
            </a:fld>
            <a:endParaRPr lang="en-US" dirty="0"/>
          </a:p>
        </p:txBody>
      </p:sp>
      <p:sp>
        <p:nvSpPr>
          <p:cNvPr id="5" name="Tijdelijke aanduiding voor voettekst 4">
            <a:extLst>
              <a:ext uri="{FF2B5EF4-FFF2-40B4-BE49-F238E27FC236}">
                <a16:creationId xmlns:a16="http://schemas.microsoft.com/office/drawing/2014/main" id="{13237700-EFF2-444C-AAD9-0F622F304DBA}"/>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FAB78BB9-1D74-D748-A775-F4A21CE5CBEF}"/>
              </a:ext>
            </a:extLst>
          </p:cNvPr>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169436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43F940-85B0-934C-B32E-9A15E79CA61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99E3558-3622-3849-905C-4C16FFA883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58B86EF-C9B2-CD43-A666-E3695DC3C4F0}"/>
              </a:ext>
            </a:extLst>
          </p:cNvPr>
          <p:cNvSpPr>
            <a:spLocks noGrp="1"/>
          </p:cNvSpPr>
          <p:nvPr>
            <p:ph type="dt" sz="half" idx="10"/>
          </p:nvPr>
        </p:nvSpPr>
        <p:spPr/>
        <p:txBody>
          <a:bodyPr/>
          <a:lstStyle/>
          <a:p>
            <a:fld id="{266FE35F-3807-E54F-8A5F-ED37456FC307}" type="datetimeFigureOut">
              <a:rPr lang="nl-NL" smtClean="0"/>
              <a:t>03-04-20</a:t>
            </a:fld>
            <a:endParaRPr lang="nl-NL"/>
          </a:p>
        </p:txBody>
      </p:sp>
      <p:sp>
        <p:nvSpPr>
          <p:cNvPr id="5" name="Tijdelijke aanduiding voor voettekst 4">
            <a:extLst>
              <a:ext uri="{FF2B5EF4-FFF2-40B4-BE49-F238E27FC236}">
                <a16:creationId xmlns:a16="http://schemas.microsoft.com/office/drawing/2014/main" id="{76658F8D-6A48-5D44-8858-CD4FFD0C382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0EB619F-D8A8-A94C-8A33-E0FC6E599E50}"/>
              </a:ext>
            </a:extLst>
          </p:cNvPr>
          <p:cNvSpPr>
            <a:spLocks noGrp="1"/>
          </p:cNvSpPr>
          <p:nvPr>
            <p:ph type="sldNum" sz="quarter" idx="12"/>
          </p:nvPr>
        </p:nvSpPr>
        <p:spPr/>
        <p:txBody>
          <a:bodyPr/>
          <a:lstStyle/>
          <a:p>
            <a:fld id="{A1D4011E-FAA4-8647-BE26-06A6739C95FA}" type="slidenum">
              <a:rPr lang="nl-NL" smtClean="0"/>
              <a:t>‹nr.›</a:t>
            </a:fld>
            <a:endParaRPr lang="nl-NL"/>
          </a:p>
        </p:txBody>
      </p:sp>
    </p:spTree>
    <p:extLst>
      <p:ext uri="{BB962C8B-B14F-4D97-AF65-F5344CB8AC3E}">
        <p14:creationId xmlns:p14="http://schemas.microsoft.com/office/powerpoint/2010/main" val="9577994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2E1F10-2AD8-1E47-9970-2645E329A38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7A8E50D-F276-7D45-9024-44F776880AB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4D1805E-6614-D645-AEFD-536A81D86368}"/>
              </a:ext>
            </a:extLst>
          </p:cNvPr>
          <p:cNvSpPr>
            <a:spLocks noGrp="1"/>
          </p:cNvSpPr>
          <p:nvPr>
            <p:ph type="dt" sz="half" idx="10"/>
          </p:nvPr>
        </p:nvSpPr>
        <p:spPr/>
        <p:txBody>
          <a:bodyPr/>
          <a:lstStyle/>
          <a:p>
            <a:fld id="{266FE35F-3807-E54F-8A5F-ED37456FC307}" type="datetimeFigureOut">
              <a:rPr lang="nl-NL" smtClean="0"/>
              <a:t>03-04-20</a:t>
            </a:fld>
            <a:endParaRPr lang="nl-NL"/>
          </a:p>
        </p:txBody>
      </p:sp>
      <p:sp>
        <p:nvSpPr>
          <p:cNvPr id="5" name="Tijdelijke aanduiding voor voettekst 4">
            <a:extLst>
              <a:ext uri="{FF2B5EF4-FFF2-40B4-BE49-F238E27FC236}">
                <a16:creationId xmlns:a16="http://schemas.microsoft.com/office/drawing/2014/main" id="{80B1D438-D881-2343-83C9-963A5DBA925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BA82006-E77E-C048-8AF7-319031C841F5}"/>
              </a:ext>
            </a:extLst>
          </p:cNvPr>
          <p:cNvSpPr>
            <a:spLocks noGrp="1"/>
          </p:cNvSpPr>
          <p:nvPr>
            <p:ph type="sldNum" sz="quarter" idx="12"/>
          </p:nvPr>
        </p:nvSpPr>
        <p:spPr/>
        <p:txBody>
          <a:bodyPr/>
          <a:lstStyle/>
          <a:p>
            <a:fld id="{A1D4011E-FAA4-8647-BE26-06A6739C95FA}" type="slidenum">
              <a:rPr lang="nl-NL" smtClean="0"/>
              <a:t>‹nr.›</a:t>
            </a:fld>
            <a:endParaRPr lang="nl-NL"/>
          </a:p>
        </p:txBody>
      </p:sp>
    </p:spTree>
    <p:extLst>
      <p:ext uri="{BB962C8B-B14F-4D97-AF65-F5344CB8AC3E}">
        <p14:creationId xmlns:p14="http://schemas.microsoft.com/office/powerpoint/2010/main" val="22397701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30CDFA-DC28-1948-992B-ED4A93E2CB83}"/>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1B3D245-C64A-BD4A-985F-8A75638D77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DFBCF32-5817-A846-80A7-6B4ACC4CBE9F}"/>
              </a:ext>
            </a:extLst>
          </p:cNvPr>
          <p:cNvSpPr>
            <a:spLocks noGrp="1"/>
          </p:cNvSpPr>
          <p:nvPr>
            <p:ph type="dt" sz="half" idx="10"/>
          </p:nvPr>
        </p:nvSpPr>
        <p:spPr/>
        <p:txBody>
          <a:bodyPr/>
          <a:lstStyle/>
          <a:p>
            <a:fld id="{266FE35F-3807-E54F-8A5F-ED37456FC307}" type="datetimeFigureOut">
              <a:rPr lang="nl-NL" smtClean="0"/>
              <a:t>03-04-20</a:t>
            </a:fld>
            <a:endParaRPr lang="nl-NL"/>
          </a:p>
        </p:txBody>
      </p:sp>
      <p:sp>
        <p:nvSpPr>
          <p:cNvPr id="5" name="Tijdelijke aanduiding voor voettekst 4">
            <a:extLst>
              <a:ext uri="{FF2B5EF4-FFF2-40B4-BE49-F238E27FC236}">
                <a16:creationId xmlns:a16="http://schemas.microsoft.com/office/drawing/2014/main" id="{F3DD06EB-9550-5C4B-9D8D-1B46B07209A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5D11909-AA0F-3F49-9A73-91D71F1A332A}"/>
              </a:ext>
            </a:extLst>
          </p:cNvPr>
          <p:cNvSpPr>
            <a:spLocks noGrp="1"/>
          </p:cNvSpPr>
          <p:nvPr>
            <p:ph type="sldNum" sz="quarter" idx="12"/>
          </p:nvPr>
        </p:nvSpPr>
        <p:spPr/>
        <p:txBody>
          <a:bodyPr/>
          <a:lstStyle/>
          <a:p>
            <a:fld id="{A1D4011E-FAA4-8647-BE26-06A6739C95FA}" type="slidenum">
              <a:rPr lang="nl-NL" smtClean="0"/>
              <a:t>‹nr.›</a:t>
            </a:fld>
            <a:endParaRPr lang="nl-NL"/>
          </a:p>
        </p:txBody>
      </p:sp>
    </p:spTree>
    <p:extLst>
      <p:ext uri="{BB962C8B-B14F-4D97-AF65-F5344CB8AC3E}">
        <p14:creationId xmlns:p14="http://schemas.microsoft.com/office/powerpoint/2010/main" val="40087149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5F4107-5B0D-0041-8AC8-4CA67340E78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86749CD-9FF0-B94C-A8F3-33C6DE8B79A4}"/>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8D747AC-3281-5549-9783-8CC039C0370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B77D69D-2149-3F48-BF34-A0F189DE7DBC}"/>
              </a:ext>
            </a:extLst>
          </p:cNvPr>
          <p:cNvSpPr>
            <a:spLocks noGrp="1"/>
          </p:cNvSpPr>
          <p:nvPr>
            <p:ph type="dt" sz="half" idx="10"/>
          </p:nvPr>
        </p:nvSpPr>
        <p:spPr/>
        <p:txBody>
          <a:bodyPr/>
          <a:lstStyle/>
          <a:p>
            <a:fld id="{266FE35F-3807-E54F-8A5F-ED37456FC307}" type="datetimeFigureOut">
              <a:rPr lang="nl-NL" smtClean="0"/>
              <a:t>03-04-20</a:t>
            </a:fld>
            <a:endParaRPr lang="nl-NL"/>
          </a:p>
        </p:txBody>
      </p:sp>
      <p:sp>
        <p:nvSpPr>
          <p:cNvPr id="6" name="Tijdelijke aanduiding voor voettekst 5">
            <a:extLst>
              <a:ext uri="{FF2B5EF4-FFF2-40B4-BE49-F238E27FC236}">
                <a16:creationId xmlns:a16="http://schemas.microsoft.com/office/drawing/2014/main" id="{561E86C5-E74C-724C-AFDB-42BDD3DDFCF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C99B9D7-C5B4-0E4C-9E74-C004B63C3487}"/>
              </a:ext>
            </a:extLst>
          </p:cNvPr>
          <p:cNvSpPr>
            <a:spLocks noGrp="1"/>
          </p:cNvSpPr>
          <p:nvPr>
            <p:ph type="sldNum" sz="quarter" idx="12"/>
          </p:nvPr>
        </p:nvSpPr>
        <p:spPr/>
        <p:txBody>
          <a:bodyPr/>
          <a:lstStyle/>
          <a:p>
            <a:fld id="{A1D4011E-FAA4-8647-BE26-06A6739C95FA}" type="slidenum">
              <a:rPr lang="nl-NL" smtClean="0"/>
              <a:t>‹nr.›</a:t>
            </a:fld>
            <a:endParaRPr lang="nl-NL"/>
          </a:p>
        </p:txBody>
      </p:sp>
    </p:spTree>
    <p:extLst>
      <p:ext uri="{BB962C8B-B14F-4D97-AF65-F5344CB8AC3E}">
        <p14:creationId xmlns:p14="http://schemas.microsoft.com/office/powerpoint/2010/main" val="4089535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E8BD62-4659-EB4F-A3F0-B6C355FC84D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3243611-CEBD-0B4E-B68D-2BDFF583DA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047EBADF-F3AB-9E4B-9CDF-630B997C617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87BFDAE-60F7-2B4A-B400-FF9B5FAAD8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F17CE84-8FE6-7D46-BC9C-7807C6F5884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0FF6A3D-F0FE-F447-85AD-5C58110B7822}"/>
              </a:ext>
            </a:extLst>
          </p:cNvPr>
          <p:cNvSpPr>
            <a:spLocks noGrp="1"/>
          </p:cNvSpPr>
          <p:nvPr>
            <p:ph type="dt" sz="half" idx="10"/>
          </p:nvPr>
        </p:nvSpPr>
        <p:spPr/>
        <p:txBody>
          <a:bodyPr/>
          <a:lstStyle/>
          <a:p>
            <a:fld id="{266FE35F-3807-E54F-8A5F-ED37456FC307}" type="datetimeFigureOut">
              <a:rPr lang="nl-NL" smtClean="0"/>
              <a:t>03-04-20</a:t>
            </a:fld>
            <a:endParaRPr lang="nl-NL"/>
          </a:p>
        </p:txBody>
      </p:sp>
      <p:sp>
        <p:nvSpPr>
          <p:cNvPr id="8" name="Tijdelijke aanduiding voor voettekst 7">
            <a:extLst>
              <a:ext uri="{FF2B5EF4-FFF2-40B4-BE49-F238E27FC236}">
                <a16:creationId xmlns:a16="http://schemas.microsoft.com/office/drawing/2014/main" id="{401DA47E-ADA2-4946-9823-E0C3BA95083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9D11AB0F-622E-7643-9F76-64CDFB25A608}"/>
              </a:ext>
            </a:extLst>
          </p:cNvPr>
          <p:cNvSpPr>
            <a:spLocks noGrp="1"/>
          </p:cNvSpPr>
          <p:nvPr>
            <p:ph type="sldNum" sz="quarter" idx="12"/>
          </p:nvPr>
        </p:nvSpPr>
        <p:spPr/>
        <p:txBody>
          <a:bodyPr/>
          <a:lstStyle/>
          <a:p>
            <a:fld id="{A1D4011E-FAA4-8647-BE26-06A6739C95FA}" type="slidenum">
              <a:rPr lang="nl-NL" smtClean="0"/>
              <a:t>‹nr.›</a:t>
            </a:fld>
            <a:endParaRPr lang="nl-NL"/>
          </a:p>
        </p:txBody>
      </p:sp>
    </p:spTree>
    <p:extLst>
      <p:ext uri="{BB962C8B-B14F-4D97-AF65-F5344CB8AC3E}">
        <p14:creationId xmlns:p14="http://schemas.microsoft.com/office/powerpoint/2010/main" val="41810227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0EDEC-7DD3-9C48-98B0-264C56DDCBC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C1D21B7-EA86-7147-A0F1-C2F3F1E921ED}"/>
              </a:ext>
            </a:extLst>
          </p:cNvPr>
          <p:cNvSpPr>
            <a:spLocks noGrp="1"/>
          </p:cNvSpPr>
          <p:nvPr>
            <p:ph type="dt" sz="half" idx="10"/>
          </p:nvPr>
        </p:nvSpPr>
        <p:spPr/>
        <p:txBody>
          <a:bodyPr/>
          <a:lstStyle/>
          <a:p>
            <a:fld id="{266FE35F-3807-E54F-8A5F-ED37456FC307}" type="datetimeFigureOut">
              <a:rPr lang="nl-NL" smtClean="0"/>
              <a:t>03-04-20</a:t>
            </a:fld>
            <a:endParaRPr lang="nl-NL"/>
          </a:p>
        </p:txBody>
      </p:sp>
      <p:sp>
        <p:nvSpPr>
          <p:cNvPr id="4" name="Tijdelijke aanduiding voor voettekst 3">
            <a:extLst>
              <a:ext uri="{FF2B5EF4-FFF2-40B4-BE49-F238E27FC236}">
                <a16:creationId xmlns:a16="http://schemas.microsoft.com/office/drawing/2014/main" id="{3936E058-8822-474B-BFB8-206291201D0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C16296A5-C07B-5648-BCED-F90BE7AC84AB}"/>
              </a:ext>
            </a:extLst>
          </p:cNvPr>
          <p:cNvSpPr>
            <a:spLocks noGrp="1"/>
          </p:cNvSpPr>
          <p:nvPr>
            <p:ph type="sldNum" sz="quarter" idx="12"/>
          </p:nvPr>
        </p:nvSpPr>
        <p:spPr/>
        <p:txBody>
          <a:bodyPr/>
          <a:lstStyle/>
          <a:p>
            <a:fld id="{A1D4011E-FAA4-8647-BE26-06A6739C95FA}" type="slidenum">
              <a:rPr lang="nl-NL" smtClean="0"/>
              <a:t>‹nr.›</a:t>
            </a:fld>
            <a:endParaRPr lang="nl-NL"/>
          </a:p>
        </p:txBody>
      </p:sp>
    </p:spTree>
    <p:extLst>
      <p:ext uri="{BB962C8B-B14F-4D97-AF65-F5344CB8AC3E}">
        <p14:creationId xmlns:p14="http://schemas.microsoft.com/office/powerpoint/2010/main" val="37137927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1CC75DF-15BA-1A4D-9887-A60A8DB14128}"/>
              </a:ext>
            </a:extLst>
          </p:cNvPr>
          <p:cNvSpPr>
            <a:spLocks noGrp="1"/>
          </p:cNvSpPr>
          <p:nvPr>
            <p:ph type="dt" sz="half" idx="10"/>
          </p:nvPr>
        </p:nvSpPr>
        <p:spPr/>
        <p:txBody>
          <a:bodyPr/>
          <a:lstStyle/>
          <a:p>
            <a:fld id="{266FE35F-3807-E54F-8A5F-ED37456FC307}" type="datetimeFigureOut">
              <a:rPr lang="nl-NL" smtClean="0"/>
              <a:t>03-04-20</a:t>
            </a:fld>
            <a:endParaRPr lang="nl-NL"/>
          </a:p>
        </p:txBody>
      </p:sp>
      <p:sp>
        <p:nvSpPr>
          <p:cNvPr id="3" name="Tijdelijke aanduiding voor voettekst 2">
            <a:extLst>
              <a:ext uri="{FF2B5EF4-FFF2-40B4-BE49-F238E27FC236}">
                <a16:creationId xmlns:a16="http://schemas.microsoft.com/office/drawing/2014/main" id="{905F8659-F6E0-E74A-950B-D7AEC2D29E08}"/>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EA140401-803C-E742-AF16-898CE8F2B402}"/>
              </a:ext>
            </a:extLst>
          </p:cNvPr>
          <p:cNvSpPr>
            <a:spLocks noGrp="1"/>
          </p:cNvSpPr>
          <p:nvPr>
            <p:ph type="sldNum" sz="quarter" idx="12"/>
          </p:nvPr>
        </p:nvSpPr>
        <p:spPr/>
        <p:txBody>
          <a:bodyPr/>
          <a:lstStyle/>
          <a:p>
            <a:fld id="{A1D4011E-FAA4-8647-BE26-06A6739C95FA}" type="slidenum">
              <a:rPr lang="nl-NL" smtClean="0"/>
              <a:t>‹nr.›</a:t>
            </a:fld>
            <a:endParaRPr lang="nl-NL"/>
          </a:p>
        </p:txBody>
      </p:sp>
    </p:spTree>
    <p:extLst>
      <p:ext uri="{BB962C8B-B14F-4D97-AF65-F5344CB8AC3E}">
        <p14:creationId xmlns:p14="http://schemas.microsoft.com/office/powerpoint/2010/main" val="21786143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1CD048-0D9C-2145-8919-4292780F927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BC65E54-48D3-C849-8ABC-3F5AE1D021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79C75E9-113A-8B40-B795-EC40F2DC64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FFB24D3-51EB-2E49-801E-0E529164D88C}"/>
              </a:ext>
            </a:extLst>
          </p:cNvPr>
          <p:cNvSpPr>
            <a:spLocks noGrp="1"/>
          </p:cNvSpPr>
          <p:nvPr>
            <p:ph type="dt" sz="half" idx="10"/>
          </p:nvPr>
        </p:nvSpPr>
        <p:spPr/>
        <p:txBody>
          <a:bodyPr/>
          <a:lstStyle/>
          <a:p>
            <a:fld id="{266FE35F-3807-E54F-8A5F-ED37456FC307}" type="datetimeFigureOut">
              <a:rPr lang="nl-NL" smtClean="0"/>
              <a:t>03-04-20</a:t>
            </a:fld>
            <a:endParaRPr lang="nl-NL"/>
          </a:p>
        </p:txBody>
      </p:sp>
      <p:sp>
        <p:nvSpPr>
          <p:cNvPr id="6" name="Tijdelijke aanduiding voor voettekst 5">
            <a:extLst>
              <a:ext uri="{FF2B5EF4-FFF2-40B4-BE49-F238E27FC236}">
                <a16:creationId xmlns:a16="http://schemas.microsoft.com/office/drawing/2014/main" id="{53D16481-0385-BC47-A14B-2C822C6F8A8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D2858BE-CA72-1D49-A09E-C092A5D7B414}"/>
              </a:ext>
            </a:extLst>
          </p:cNvPr>
          <p:cNvSpPr>
            <a:spLocks noGrp="1"/>
          </p:cNvSpPr>
          <p:nvPr>
            <p:ph type="sldNum" sz="quarter" idx="12"/>
          </p:nvPr>
        </p:nvSpPr>
        <p:spPr/>
        <p:txBody>
          <a:bodyPr/>
          <a:lstStyle/>
          <a:p>
            <a:fld id="{A1D4011E-FAA4-8647-BE26-06A6739C95FA}" type="slidenum">
              <a:rPr lang="nl-NL" smtClean="0"/>
              <a:t>‹nr.›</a:t>
            </a:fld>
            <a:endParaRPr lang="nl-NL"/>
          </a:p>
        </p:txBody>
      </p:sp>
    </p:spTree>
    <p:extLst>
      <p:ext uri="{BB962C8B-B14F-4D97-AF65-F5344CB8AC3E}">
        <p14:creationId xmlns:p14="http://schemas.microsoft.com/office/powerpoint/2010/main" val="1763689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C91D35-F03D-8644-9D4D-47BA05704B2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1A48597-D8CD-3944-8C0B-CEE5C7A06BCC}"/>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D5F55F8-7BCE-6D40-AE10-9014B4C5DD87}"/>
              </a:ext>
            </a:extLst>
          </p:cNvPr>
          <p:cNvSpPr>
            <a:spLocks noGrp="1"/>
          </p:cNvSpPr>
          <p:nvPr>
            <p:ph type="dt" sz="half" idx="10"/>
          </p:nvPr>
        </p:nvSpPr>
        <p:spPr/>
        <p:txBody>
          <a:bodyPr/>
          <a:lstStyle/>
          <a:p>
            <a:fld id="{48A87A34-81AB-432B-8DAE-1953F412C126}" type="datetimeFigureOut">
              <a:rPr lang="en-US" smtClean="0"/>
              <a:t>4/3/20</a:t>
            </a:fld>
            <a:endParaRPr lang="en-US" dirty="0"/>
          </a:p>
        </p:txBody>
      </p:sp>
      <p:sp>
        <p:nvSpPr>
          <p:cNvPr id="5" name="Tijdelijke aanduiding voor voettekst 4">
            <a:extLst>
              <a:ext uri="{FF2B5EF4-FFF2-40B4-BE49-F238E27FC236}">
                <a16:creationId xmlns:a16="http://schemas.microsoft.com/office/drawing/2014/main" id="{93B1E26D-0A46-5E47-929B-DB3AC47DFA46}"/>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DAFD4DFF-C7EA-654B-A9C6-32183528EA43}"/>
              </a:ext>
            </a:extLst>
          </p:cNvPr>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1461153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1642C7-2D01-EB46-A986-A5AB980763E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6DEB522-F851-F147-9260-F8804912D6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AD3AD29-F8CB-5047-A33B-139CCF0B1E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A56654D-7F77-124F-9501-381A7F217C73}"/>
              </a:ext>
            </a:extLst>
          </p:cNvPr>
          <p:cNvSpPr>
            <a:spLocks noGrp="1"/>
          </p:cNvSpPr>
          <p:nvPr>
            <p:ph type="dt" sz="half" idx="10"/>
          </p:nvPr>
        </p:nvSpPr>
        <p:spPr/>
        <p:txBody>
          <a:bodyPr/>
          <a:lstStyle/>
          <a:p>
            <a:fld id="{266FE35F-3807-E54F-8A5F-ED37456FC307}" type="datetimeFigureOut">
              <a:rPr lang="nl-NL" smtClean="0"/>
              <a:t>03-04-20</a:t>
            </a:fld>
            <a:endParaRPr lang="nl-NL"/>
          </a:p>
        </p:txBody>
      </p:sp>
      <p:sp>
        <p:nvSpPr>
          <p:cNvPr id="6" name="Tijdelijke aanduiding voor voettekst 5">
            <a:extLst>
              <a:ext uri="{FF2B5EF4-FFF2-40B4-BE49-F238E27FC236}">
                <a16:creationId xmlns:a16="http://schemas.microsoft.com/office/drawing/2014/main" id="{20DC0A90-297D-0846-8870-B093F733BA8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42A2715-62E0-7F4F-9A5B-F88FF81E1055}"/>
              </a:ext>
            </a:extLst>
          </p:cNvPr>
          <p:cNvSpPr>
            <a:spLocks noGrp="1"/>
          </p:cNvSpPr>
          <p:nvPr>
            <p:ph type="sldNum" sz="quarter" idx="12"/>
          </p:nvPr>
        </p:nvSpPr>
        <p:spPr/>
        <p:txBody>
          <a:bodyPr/>
          <a:lstStyle/>
          <a:p>
            <a:fld id="{A1D4011E-FAA4-8647-BE26-06A6739C95FA}" type="slidenum">
              <a:rPr lang="nl-NL" smtClean="0"/>
              <a:t>‹nr.›</a:t>
            </a:fld>
            <a:endParaRPr lang="nl-NL"/>
          </a:p>
        </p:txBody>
      </p:sp>
    </p:spTree>
    <p:extLst>
      <p:ext uri="{BB962C8B-B14F-4D97-AF65-F5344CB8AC3E}">
        <p14:creationId xmlns:p14="http://schemas.microsoft.com/office/powerpoint/2010/main" val="2154533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4FFEFA-FD9C-9D49-ADED-A6BDA92D7C8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F435A1A-7092-2A4F-BCB8-876F437B179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48FE7FE-DA19-7140-8675-BCB345BD62A5}"/>
              </a:ext>
            </a:extLst>
          </p:cNvPr>
          <p:cNvSpPr>
            <a:spLocks noGrp="1"/>
          </p:cNvSpPr>
          <p:nvPr>
            <p:ph type="dt" sz="half" idx="10"/>
          </p:nvPr>
        </p:nvSpPr>
        <p:spPr/>
        <p:txBody>
          <a:bodyPr/>
          <a:lstStyle/>
          <a:p>
            <a:fld id="{266FE35F-3807-E54F-8A5F-ED37456FC307}" type="datetimeFigureOut">
              <a:rPr lang="nl-NL" smtClean="0"/>
              <a:t>03-04-20</a:t>
            </a:fld>
            <a:endParaRPr lang="nl-NL"/>
          </a:p>
        </p:txBody>
      </p:sp>
      <p:sp>
        <p:nvSpPr>
          <p:cNvPr id="5" name="Tijdelijke aanduiding voor voettekst 4">
            <a:extLst>
              <a:ext uri="{FF2B5EF4-FFF2-40B4-BE49-F238E27FC236}">
                <a16:creationId xmlns:a16="http://schemas.microsoft.com/office/drawing/2014/main" id="{7B2CD626-F232-354B-9052-FC4672FB86D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BDD9E34-17C4-CC4A-A0BF-52FCE175C6C1}"/>
              </a:ext>
            </a:extLst>
          </p:cNvPr>
          <p:cNvSpPr>
            <a:spLocks noGrp="1"/>
          </p:cNvSpPr>
          <p:nvPr>
            <p:ph type="sldNum" sz="quarter" idx="12"/>
          </p:nvPr>
        </p:nvSpPr>
        <p:spPr/>
        <p:txBody>
          <a:bodyPr/>
          <a:lstStyle/>
          <a:p>
            <a:fld id="{A1D4011E-FAA4-8647-BE26-06A6739C95FA}" type="slidenum">
              <a:rPr lang="nl-NL" smtClean="0"/>
              <a:t>‹nr.›</a:t>
            </a:fld>
            <a:endParaRPr lang="nl-NL"/>
          </a:p>
        </p:txBody>
      </p:sp>
    </p:spTree>
    <p:extLst>
      <p:ext uri="{BB962C8B-B14F-4D97-AF65-F5344CB8AC3E}">
        <p14:creationId xmlns:p14="http://schemas.microsoft.com/office/powerpoint/2010/main" val="3654107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72EBD2C-3F3E-1E49-8B3B-3C23921EB4CD}"/>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B011D78-8299-7444-9C1E-F86EC2F0E24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23149B8-0901-8F42-8BA9-1A30089882E9}"/>
              </a:ext>
            </a:extLst>
          </p:cNvPr>
          <p:cNvSpPr>
            <a:spLocks noGrp="1"/>
          </p:cNvSpPr>
          <p:nvPr>
            <p:ph type="dt" sz="half" idx="10"/>
          </p:nvPr>
        </p:nvSpPr>
        <p:spPr/>
        <p:txBody>
          <a:bodyPr/>
          <a:lstStyle/>
          <a:p>
            <a:fld id="{266FE35F-3807-E54F-8A5F-ED37456FC307}" type="datetimeFigureOut">
              <a:rPr lang="nl-NL" smtClean="0"/>
              <a:t>03-04-20</a:t>
            </a:fld>
            <a:endParaRPr lang="nl-NL"/>
          </a:p>
        </p:txBody>
      </p:sp>
      <p:sp>
        <p:nvSpPr>
          <p:cNvPr id="5" name="Tijdelijke aanduiding voor voettekst 4">
            <a:extLst>
              <a:ext uri="{FF2B5EF4-FFF2-40B4-BE49-F238E27FC236}">
                <a16:creationId xmlns:a16="http://schemas.microsoft.com/office/drawing/2014/main" id="{39C60461-EA53-2447-ADCA-027787C6C79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05E30F5-FCF0-9749-9319-73D7CD6E3A96}"/>
              </a:ext>
            </a:extLst>
          </p:cNvPr>
          <p:cNvSpPr>
            <a:spLocks noGrp="1"/>
          </p:cNvSpPr>
          <p:nvPr>
            <p:ph type="sldNum" sz="quarter" idx="12"/>
          </p:nvPr>
        </p:nvSpPr>
        <p:spPr/>
        <p:txBody>
          <a:bodyPr/>
          <a:lstStyle/>
          <a:p>
            <a:fld id="{A1D4011E-FAA4-8647-BE26-06A6739C95FA}" type="slidenum">
              <a:rPr lang="nl-NL" smtClean="0"/>
              <a:t>‹nr.›</a:t>
            </a:fld>
            <a:endParaRPr lang="nl-NL"/>
          </a:p>
        </p:txBody>
      </p:sp>
    </p:spTree>
    <p:extLst>
      <p:ext uri="{BB962C8B-B14F-4D97-AF65-F5344CB8AC3E}">
        <p14:creationId xmlns:p14="http://schemas.microsoft.com/office/powerpoint/2010/main" val="2263676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D9B113-C7C6-E149-AC79-F18493C690D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AACEDB1-5A47-B544-94C0-6188884456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02D6073-8773-F04B-B941-912CABB42035}"/>
              </a:ext>
            </a:extLst>
          </p:cNvPr>
          <p:cNvSpPr>
            <a:spLocks noGrp="1"/>
          </p:cNvSpPr>
          <p:nvPr>
            <p:ph type="dt" sz="half" idx="10"/>
          </p:nvPr>
        </p:nvSpPr>
        <p:spPr/>
        <p:txBody>
          <a:bodyPr/>
          <a:lstStyle/>
          <a:p>
            <a:fld id="{62D6E202-B606-4609-B914-27C9371A1F6D}" type="datetime1">
              <a:rPr lang="en-US" smtClean="0"/>
              <a:t>4/3/20</a:t>
            </a:fld>
            <a:endParaRPr lang="en-US" dirty="0"/>
          </a:p>
        </p:txBody>
      </p:sp>
      <p:sp>
        <p:nvSpPr>
          <p:cNvPr id="5" name="Tijdelijke aanduiding voor voettekst 4">
            <a:extLst>
              <a:ext uri="{FF2B5EF4-FFF2-40B4-BE49-F238E27FC236}">
                <a16:creationId xmlns:a16="http://schemas.microsoft.com/office/drawing/2014/main" id="{9DD33C83-CB42-0045-A25D-6208194132CE}"/>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5112DF55-67FD-B04B-B39B-4B8683239242}"/>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966127707"/>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89793C-9FCC-3643-8839-6914EBA5155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42FCCD2-4ACE-B74A-ADB8-5E490C747D0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6B4628E-E119-4E4E-8014-6D889324DFF3}"/>
              </a:ext>
            </a:extLst>
          </p:cNvPr>
          <p:cNvSpPr>
            <a:spLocks noGrp="1"/>
          </p:cNvSpPr>
          <p:nvPr>
            <p:ph type="dt" sz="half" idx="10"/>
          </p:nvPr>
        </p:nvSpPr>
        <p:spPr/>
        <p:txBody>
          <a:bodyPr/>
          <a:lstStyle/>
          <a:p>
            <a:fld id="{62D6E202-B606-4609-B914-27C9371A1F6D}" type="datetime1">
              <a:rPr lang="en-US" smtClean="0"/>
              <a:t>4/3/20</a:t>
            </a:fld>
            <a:endParaRPr lang="en-US" dirty="0"/>
          </a:p>
        </p:txBody>
      </p:sp>
      <p:sp>
        <p:nvSpPr>
          <p:cNvPr id="5" name="Tijdelijke aanduiding voor voettekst 4">
            <a:extLst>
              <a:ext uri="{FF2B5EF4-FFF2-40B4-BE49-F238E27FC236}">
                <a16:creationId xmlns:a16="http://schemas.microsoft.com/office/drawing/2014/main" id="{8720C06E-0611-0644-BA37-B45F0BD006BA}"/>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FE42AEB6-8BAD-EB49-AD55-A361FB8D033D}"/>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19066226"/>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45E899-BA2B-EF46-83A1-B6AC80B2FBE8}"/>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D408D74-A2E6-2E43-9A86-EA08821904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A5EB744-A626-FB4A-9219-F1A2F9679631}"/>
              </a:ext>
            </a:extLst>
          </p:cNvPr>
          <p:cNvSpPr>
            <a:spLocks noGrp="1"/>
          </p:cNvSpPr>
          <p:nvPr>
            <p:ph type="dt" sz="half" idx="10"/>
          </p:nvPr>
        </p:nvSpPr>
        <p:spPr/>
        <p:txBody>
          <a:bodyPr/>
          <a:lstStyle/>
          <a:p>
            <a:fld id="{62D6E202-B606-4609-B914-27C9371A1F6D}" type="datetime1">
              <a:rPr lang="en-US" smtClean="0"/>
              <a:t>4/3/20</a:t>
            </a:fld>
            <a:endParaRPr lang="en-US" dirty="0"/>
          </a:p>
        </p:txBody>
      </p:sp>
      <p:sp>
        <p:nvSpPr>
          <p:cNvPr id="5" name="Tijdelijke aanduiding voor voettekst 4">
            <a:extLst>
              <a:ext uri="{FF2B5EF4-FFF2-40B4-BE49-F238E27FC236}">
                <a16:creationId xmlns:a16="http://schemas.microsoft.com/office/drawing/2014/main" id="{96789C35-FF0C-7F43-AA99-8084D6C024E9}"/>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EE567A01-66C1-BF49-854D-E3FB9F2DA414}"/>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431002074"/>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63A5F9-79A8-A640-9287-756626DAEF2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27D05C3-5409-4B42-84AD-2A6EC07E0DA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0D4308B-E3B6-7046-A7EC-B251940901A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BB9F3792-E6B5-0148-99DD-EDB44E405823}"/>
              </a:ext>
            </a:extLst>
          </p:cNvPr>
          <p:cNvSpPr>
            <a:spLocks noGrp="1"/>
          </p:cNvSpPr>
          <p:nvPr>
            <p:ph type="dt" sz="half" idx="10"/>
          </p:nvPr>
        </p:nvSpPr>
        <p:spPr/>
        <p:txBody>
          <a:bodyPr/>
          <a:lstStyle/>
          <a:p>
            <a:fld id="{62D6E202-B606-4609-B914-27C9371A1F6D}" type="datetime1">
              <a:rPr lang="en-US" smtClean="0"/>
              <a:t>4/3/20</a:t>
            </a:fld>
            <a:endParaRPr lang="en-US" dirty="0"/>
          </a:p>
        </p:txBody>
      </p:sp>
      <p:sp>
        <p:nvSpPr>
          <p:cNvPr id="6" name="Tijdelijke aanduiding voor voettekst 5">
            <a:extLst>
              <a:ext uri="{FF2B5EF4-FFF2-40B4-BE49-F238E27FC236}">
                <a16:creationId xmlns:a16="http://schemas.microsoft.com/office/drawing/2014/main" id="{162D7243-41D8-A848-90EC-8246B0D3C66C}"/>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807F58AB-F8EB-CF4F-A8FD-A6A6A78D5132}"/>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7855710"/>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1E92A8-9C71-5D44-96E1-4DF1A929CA1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E426400-3377-3B43-85BF-A0A0DC553B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87A04F7-7052-6748-AB34-B7A93824DE3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09A1B7E-0F25-A94F-8286-DF1E7F73B4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93A28EF-B025-B64A-8654-A7E675B5875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BAD0A9DD-1CD5-C248-A4AF-5BDC7720B058}"/>
              </a:ext>
            </a:extLst>
          </p:cNvPr>
          <p:cNvSpPr>
            <a:spLocks noGrp="1"/>
          </p:cNvSpPr>
          <p:nvPr>
            <p:ph type="dt" sz="half" idx="10"/>
          </p:nvPr>
        </p:nvSpPr>
        <p:spPr/>
        <p:txBody>
          <a:bodyPr/>
          <a:lstStyle/>
          <a:p>
            <a:fld id="{62D6E202-B606-4609-B914-27C9371A1F6D}" type="datetime1">
              <a:rPr lang="en-US" smtClean="0"/>
              <a:t>4/3/20</a:t>
            </a:fld>
            <a:endParaRPr lang="en-US" dirty="0"/>
          </a:p>
        </p:txBody>
      </p:sp>
      <p:sp>
        <p:nvSpPr>
          <p:cNvPr id="8" name="Tijdelijke aanduiding voor voettekst 7">
            <a:extLst>
              <a:ext uri="{FF2B5EF4-FFF2-40B4-BE49-F238E27FC236}">
                <a16:creationId xmlns:a16="http://schemas.microsoft.com/office/drawing/2014/main" id="{F17C8780-4BD8-7543-B186-D92C78B8FC1A}"/>
              </a:ext>
            </a:extLst>
          </p:cNvPr>
          <p:cNvSpPr>
            <a:spLocks noGrp="1"/>
          </p:cNvSpPr>
          <p:nvPr>
            <p:ph type="ftr" sz="quarter" idx="11"/>
          </p:nvPr>
        </p:nvSpPr>
        <p:spPr/>
        <p:txBody>
          <a:bodyPr/>
          <a:lstStyle/>
          <a:p>
            <a:endParaRPr lang="en-US" dirty="0"/>
          </a:p>
        </p:txBody>
      </p:sp>
      <p:sp>
        <p:nvSpPr>
          <p:cNvPr id="9" name="Tijdelijke aanduiding voor dianummer 8">
            <a:extLst>
              <a:ext uri="{FF2B5EF4-FFF2-40B4-BE49-F238E27FC236}">
                <a16:creationId xmlns:a16="http://schemas.microsoft.com/office/drawing/2014/main" id="{32F96211-91AD-FB46-B92D-B77DD8A38840}"/>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14807499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43860C-B76C-7C45-BD61-F5993C22CC81}"/>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76C5135-E92C-014A-A4FB-2D9EC5A85A40}"/>
              </a:ext>
            </a:extLst>
          </p:cNvPr>
          <p:cNvSpPr>
            <a:spLocks noGrp="1"/>
          </p:cNvSpPr>
          <p:nvPr>
            <p:ph type="dt" sz="half" idx="10"/>
          </p:nvPr>
        </p:nvSpPr>
        <p:spPr/>
        <p:txBody>
          <a:bodyPr/>
          <a:lstStyle/>
          <a:p>
            <a:fld id="{62D6E202-B606-4609-B914-27C9371A1F6D}" type="datetime1">
              <a:rPr lang="en-US" smtClean="0"/>
              <a:t>4/3/20</a:t>
            </a:fld>
            <a:endParaRPr lang="en-US" dirty="0"/>
          </a:p>
        </p:txBody>
      </p:sp>
      <p:sp>
        <p:nvSpPr>
          <p:cNvPr id="4" name="Tijdelijke aanduiding voor voettekst 3">
            <a:extLst>
              <a:ext uri="{FF2B5EF4-FFF2-40B4-BE49-F238E27FC236}">
                <a16:creationId xmlns:a16="http://schemas.microsoft.com/office/drawing/2014/main" id="{D4F3470A-8626-6E42-8B0C-BA28FABAB02F}"/>
              </a:ext>
            </a:extLst>
          </p:cNvPr>
          <p:cNvSpPr>
            <a:spLocks noGrp="1"/>
          </p:cNvSpPr>
          <p:nvPr>
            <p:ph type="ftr" sz="quarter" idx="11"/>
          </p:nvPr>
        </p:nvSpPr>
        <p:spPr/>
        <p:txBody>
          <a:bodyPr/>
          <a:lstStyle/>
          <a:p>
            <a:endParaRPr lang="en-US" dirty="0"/>
          </a:p>
        </p:txBody>
      </p:sp>
      <p:sp>
        <p:nvSpPr>
          <p:cNvPr id="5" name="Tijdelijke aanduiding voor dianummer 4">
            <a:extLst>
              <a:ext uri="{FF2B5EF4-FFF2-40B4-BE49-F238E27FC236}">
                <a16:creationId xmlns:a16="http://schemas.microsoft.com/office/drawing/2014/main" id="{4DA078EF-D50F-344A-B5BA-76BD36667173}"/>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52361315"/>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0577CF9-9C8C-C148-98A7-6A796D395F6C}"/>
              </a:ext>
            </a:extLst>
          </p:cNvPr>
          <p:cNvSpPr>
            <a:spLocks noGrp="1"/>
          </p:cNvSpPr>
          <p:nvPr>
            <p:ph type="dt" sz="half" idx="10"/>
          </p:nvPr>
        </p:nvSpPr>
        <p:spPr/>
        <p:txBody>
          <a:bodyPr/>
          <a:lstStyle/>
          <a:p>
            <a:fld id="{62D6E202-B606-4609-B914-27C9371A1F6D}" type="datetime1">
              <a:rPr lang="en-US" smtClean="0"/>
              <a:t>4/3/20</a:t>
            </a:fld>
            <a:endParaRPr lang="en-US" dirty="0"/>
          </a:p>
        </p:txBody>
      </p:sp>
      <p:sp>
        <p:nvSpPr>
          <p:cNvPr id="3" name="Tijdelijke aanduiding voor voettekst 2">
            <a:extLst>
              <a:ext uri="{FF2B5EF4-FFF2-40B4-BE49-F238E27FC236}">
                <a16:creationId xmlns:a16="http://schemas.microsoft.com/office/drawing/2014/main" id="{F090F756-51AA-7143-AFBB-DE76FCB417E4}"/>
              </a:ext>
            </a:extLst>
          </p:cNvPr>
          <p:cNvSpPr>
            <a:spLocks noGrp="1"/>
          </p:cNvSpPr>
          <p:nvPr>
            <p:ph type="ftr" sz="quarter" idx="11"/>
          </p:nvPr>
        </p:nvSpPr>
        <p:spPr/>
        <p:txBody>
          <a:bodyPr/>
          <a:lstStyle/>
          <a:p>
            <a:endParaRPr lang="en-US" dirty="0"/>
          </a:p>
        </p:txBody>
      </p:sp>
      <p:sp>
        <p:nvSpPr>
          <p:cNvPr id="4" name="Tijdelijke aanduiding voor dianummer 3">
            <a:extLst>
              <a:ext uri="{FF2B5EF4-FFF2-40B4-BE49-F238E27FC236}">
                <a16:creationId xmlns:a16="http://schemas.microsoft.com/office/drawing/2014/main" id="{99933538-3DCB-8249-9C48-95730BE58A52}"/>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94120494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4DA8E7-9E1E-944F-BCE8-EC12408864B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3B3DC6B-39CC-2F49-93BC-13E00F211F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622745F-049A-C047-9462-B8D18D606F33}"/>
              </a:ext>
            </a:extLst>
          </p:cNvPr>
          <p:cNvSpPr>
            <a:spLocks noGrp="1"/>
          </p:cNvSpPr>
          <p:nvPr>
            <p:ph type="dt" sz="half" idx="10"/>
          </p:nvPr>
        </p:nvSpPr>
        <p:spPr/>
        <p:txBody>
          <a:bodyPr/>
          <a:lstStyle/>
          <a:p>
            <a:fld id="{48A87A34-81AB-432B-8DAE-1953F412C126}" type="datetimeFigureOut">
              <a:rPr lang="en-US" smtClean="0"/>
              <a:t>4/3/20</a:t>
            </a:fld>
            <a:endParaRPr lang="en-US" dirty="0"/>
          </a:p>
        </p:txBody>
      </p:sp>
      <p:sp>
        <p:nvSpPr>
          <p:cNvPr id="5" name="Tijdelijke aanduiding voor voettekst 4">
            <a:extLst>
              <a:ext uri="{FF2B5EF4-FFF2-40B4-BE49-F238E27FC236}">
                <a16:creationId xmlns:a16="http://schemas.microsoft.com/office/drawing/2014/main" id="{EDDD1EF2-821D-B444-9A14-3F4F62D4FA55}"/>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C6F014DD-1F71-CC44-870B-F1AB10098FEE}"/>
              </a:ext>
            </a:extLst>
          </p:cNvPr>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5194233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78C88C-6968-A54D-8411-43F97055EEC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FD5655B-AD1A-0A47-BAEB-531DD9A84E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E94D30A-D607-4544-A34A-79E1490B23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A3714CE-5F00-A34F-9871-D731C92307C7}"/>
              </a:ext>
            </a:extLst>
          </p:cNvPr>
          <p:cNvSpPr>
            <a:spLocks noGrp="1"/>
          </p:cNvSpPr>
          <p:nvPr>
            <p:ph type="dt" sz="half" idx="10"/>
          </p:nvPr>
        </p:nvSpPr>
        <p:spPr/>
        <p:txBody>
          <a:bodyPr/>
          <a:lstStyle/>
          <a:p>
            <a:fld id="{62D6E202-B606-4609-B914-27C9371A1F6D}" type="datetime1">
              <a:rPr lang="en-US" smtClean="0"/>
              <a:t>4/3/20</a:t>
            </a:fld>
            <a:endParaRPr lang="en-US" dirty="0"/>
          </a:p>
        </p:txBody>
      </p:sp>
      <p:sp>
        <p:nvSpPr>
          <p:cNvPr id="6" name="Tijdelijke aanduiding voor voettekst 5">
            <a:extLst>
              <a:ext uri="{FF2B5EF4-FFF2-40B4-BE49-F238E27FC236}">
                <a16:creationId xmlns:a16="http://schemas.microsoft.com/office/drawing/2014/main" id="{D836DB83-A1DF-794F-94E2-16E42148A991}"/>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BBA0C77D-E164-4F43-8276-955CE27358D1}"/>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986655565"/>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1033B6-89E1-A94C-A3E5-0AD8C501A56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EA9C851-B49E-E74E-9A54-DFDEFEADBE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7F262BF-CC62-4642-8057-EBFCB57821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0F5AFAF-91AD-D347-B8D3-8010C4CE44F9}"/>
              </a:ext>
            </a:extLst>
          </p:cNvPr>
          <p:cNvSpPr>
            <a:spLocks noGrp="1"/>
          </p:cNvSpPr>
          <p:nvPr>
            <p:ph type="dt" sz="half" idx="10"/>
          </p:nvPr>
        </p:nvSpPr>
        <p:spPr/>
        <p:txBody>
          <a:bodyPr/>
          <a:lstStyle/>
          <a:p>
            <a:fld id="{62D6E202-B606-4609-B914-27C9371A1F6D}" type="datetime1">
              <a:rPr lang="en-US" smtClean="0"/>
              <a:t>4/3/20</a:t>
            </a:fld>
            <a:endParaRPr lang="en-US" dirty="0"/>
          </a:p>
        </p:txBody>
      </p:sp>
      <p:sp>
        <p:nvSpPr>
          <p:cNvPr id="6" name="Tijdelijke aanduiding voor voettekst 5">
            <a:extLst>
              <a:ext uri="{FF2B5EF4-FFF2-40B4-BE49-F238E27FC236}">
                <a16:creationId xmlns:a16="http://schemas.microsoft.com/office/drawing/2014/main" id="{24E2DD7E-5E5D-8C46-AECF-A9928F842242}"/>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E0021188-DAFE-DF46-B8D3-59D1DD1B46E2}"/>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123418995"/>
      </p:ext>
    </p:extLst>
  </p:cSld>
  <p:clrMapOvr>
    <a:masterClrMapping/>
  </p:clrMapOvr>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DEF1D9-B29D-4B48-B123-3416F395E65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1A85F58-46BC-5847-92AC-6E9CC10A25C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EA406AF-D4FD-3344-B1FB-04E754A7FBCF}"/>
              </a:ext>
            </a:extLst>
          </p:cNvPr>
          <p:cNvSpPr>
            <a:spLocks noGrp="1"/>
          </p:cNvSpPr>
          <p:nvPr>
            <p:ph type="dt" sz="half" idx="10"/>
          </p:nvPr>
        </p:nvSpPr>
        <p:spPr/>
        <p:txBody>
          <a:bodyPr/>
          <a:lstStyle/>
          <a:p>
            <a:fld id="{62D6E202-B606-4609-B914-27C9371A1F6D}" type="datetime1">
              <a:rPr lang="en-US" smtClean="0"/>
              <a:t>4/3/20</a:t>
            </a:fld>
            <a:endParaRPr lang="en-US" dirty="0"/>
          </a:p>
        </p:txBody>
      </p:sp>
      <p:sp>
        <p:nvSpPr>
          <p:cNvPr id="5" name="Tijdelijke aanduiding voor voettekst 4">
            <a:extLst>
              <a:ext uri="{FF2B5EF4-FFF2-40B4-BE49-F238E27FC236}">
                <a16:creationId xmlns:a16="http://schemas.microsoft.com/office/drawing/2014/main" id="{141CB938-5EC4-3441-8971-B027CBCEB5DC}"/>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AF8D9248-959F-504D-807C-15D485FE08D3}"/>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67356791"/>
      </p:ext>
    </p:extLst>
  </p:cSld>
  <p:clrMapOvr>
    <a:masterClrMapping/>
  </p:clrMapOvr>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373A02E-F3A9-4345-963F-E2181F63DA5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BADC811-74F2-244E-8A23-1ECA708E0C0B}"/>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B7C8F56-8C07-2249-A192-80C21C82E2BA}"/>
              </a:ext>
            </a:extLst>
          </p:cNvPr>
          <p:cNvSpPr>
            <a:spLocks noGrp="1"/>
          </p:cNvSpPr>
          <p:nvPr>
            <p:ph type="dt" sz="half" idx="10"/>
          </p:nvPr>
        </p:nvSpPr>
        <p:spPr/>
        <p:txBody>
          <a:bodyPr/>
          <a:lstStyle/>
          <a:p>
            <a:fld id="{62D6E202-B606-4609-B914-27C9371A1F6D}" type="datetime1">
              <a:rPr lang="en-US" smtClean="0"/>
              <a:t>4/3/20</a:t>
            </a:fld>
            <a:endParaRPr lang="en-US" dirty="0"/>
          </a:p>
        </p:txBody>
      </p:sp>
      <p:sp>
        <p:nvSpPr>
          <p:cNvPr id="5" name="Tijdelijke aanduiding voor voettekst 4">
            <a:extLst>
              <a:ext uri="{FF2B5EF4-FFF2-40B4-BE49-F238E27FC236}">
                <a16:creationId xmlns:a16="http://schemas.microsoft.com/office/drawing/2014/main" id="{6DE38E0D-0A0E-E240-B067-C95FD8A918D8}"/>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47F58854-0AC3-5B42-B4B8-790617ECDB39}"/>
              </a:ext>
            </a:extLst>
          </p:cNvPr>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53377182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8920DE-22C3-D84D-AEAA-3BF0C923F5E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ED723A3-B45E-8843-87EC-13730B457846}"/>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67F184D3-B566-2949-90EF-FF694CABF37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BA95507C-D295-904D-971A-C915E34ACA58}"/>
              </a:ext>
            </a:extLst>
          </p:cNvPr>
          <p:cNvSpPr>
            <a:spLocks noGrp="1"/>
          </p:cNvSpPr>
          <p:nvPr>
            <p:ph type="dt" sz="half" idx="10"/>
          </p:nvPr>
        </p:nvSpPr>
        <p:spPr/>
        <p:txBody>
          <a:bodyPr/>
          <a:lstStyle/>
          <a:p>
            <a:fld id="{48A87A34-81AB-432B-8DAE-1953F412C126}" type="datetimeFigureOut">
              <a:rPr lang="en-US" smtClean="0"/>
              <a:t>4/3/20</a:t>
            </a:fld>
            <a:endParaRPr lang="en-US" dirty="0"/>
          </a:p>
        </p:txBody>
      </p:sp>
      <p:sp>
        <p:nvSpPr>
          <p:cNvPr id="6" name="Tijdelijke aanduiding voor voettekst 5">
            <a:extLst>
              <a:ext uri="{FF2B5EF4-FFF2-40B4-BE49-F238E27FC236}">
                <a16:creationId xmlns:a16="http://schemas.microsoft.com/office/drawing/2014/main" id="{D132A98D-29FD-B34D-9A6E-79A0AF918E43}"/>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3F4CD4C6-EBC9-A54C-B3C6-9948C3612B21}"/>
              </a:ext>
            </a:extLst>
          </p:cNvPr>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239382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DA8962-72AD-9849-8465-812AA9452D1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25479A2-EA6E-5140-9AAB-3A4C8299D3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617BC7D5-F897-4D4A-BCF2-B87F3098A1AC}"/>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58F7657-9127-E840-BE76-E44FFA0B1D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627550D-62F5-044C-8981-8FFC0CEA2C3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A01B8AF-9C12-F44C-8C6C-14AC60C91993}"/>
              </a:ext>
            </a:extLst>
          </p:cNvPr>
          <p:cNvSpPr>
            <a:spLocks noGrp="1"/>
          </p:cNvSpPr>
          <p:nvPr>
            <p:ph type="dt" sz="half" idx="10"/>
          </p:nvPr>
        </p:nvSpPr>
        <p:spPr/>
        <p:txBody>
          <a:bodyPr/>
          <a:lstStyle/>
          <a:p>
            <a:fld id="{48A87A34-81AB-432B-8DAE-1953F412C126}" type="datetimeFigureOut">
              <a:rPr lang="en-US" smtClean="0"/>
              <a:t>4/3/20</a:t>
            </a:fld>
            <a:endParaRPr lang="en-US" dirty="0"/>
          </a:p>
        </p:txBody>
      </p:sp>
      <p:sp>
        <p:nvSpPr>
          <p:cNvPr id="8" name="Tijdelijke aanduiding voor voettekst 7">
            <a:extLst>
              <a:ext uri="{FF2B5EF4-FFF2-40B4-BE49-F238E27FC236}">
                <a16:creationId xmlns:a16="http://schemas.microsoft.com/office/drawing/2014/main" id="{79F1EA19-350B-DA4D-A181-744D0DA3B98F}"/>
              </a:ext>
            </a:extLst>
          </p:cNvPr>
          <p:cNvSpPr>
            <a:spLocks noGrp="1"/>
          </p:cNvSpPr>
          <p:nvPr>
            <p:ph type="ftr" sz="quarter" idx="11"/>
          </p:nvPr>
        </p:nvSpPr>
        <p:spPr/>
        <p:txBody>
          <a:bodyPr/>
          <a:lstStyle/>
          <a:p>
            <a:endParaRPr lang="en-US" dirty="0"/>
          </a:p>
        </p:txBody>
      </p:sp>
      <p:sp>
        <p:nvSpPr>
          <p:cNvPr id="9" name="Tijdelijke aanduiding voor dianummer 8">
            <a:extLst>
              <a:ext uri="{FF2B5EF4-FFF2-40B4-BE49-F238E27FC236}">
                <a16:creationId xmlns:a16="http://schemas.microsoft.com/office/drawing/2014/main" id="{7A254D80-94ED-174C-9CE4-18D072126ECE}"/>
              </a:ext>
            </a:extLst>
          </p:cNvPr>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79683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082C11-5932-404D-BA63-2ADBDE4EFB0F}"/>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09F7F320-3960-2A46-8FD0-6B604B588E32}"/>
              </a:ext>
            </a:extLst>
          </p:cNvPr>
          <p:cNvSpPr>
            <a:spLocks noGrp="1"/>
          </p:cNvSpPr>
          <p:nvPr>
            <p:ph type="dt" sz="half" idx="10"/>
          </p:nvPr>
        </p:nvSpPr>
        <p:spPr/>
        <p:txBody>
          <a:bodyPr/>
          <a:lstStyle/>
          <a:p>
            <a:fld id="{48A87A34-81AB-432B-8DAE-1953F412C126}" type="datetimeFigureOut">
              <a:rPr lang="en-US" smtClean="0"/>
              <a:t>4/3/20</a:t>
            </a:fld>
            <a:endParaRPr lang="en-US" dirty="0"/>
          </a:p>
        </p:txBody>
      </p:sp>
      <p:sp>
        <p:nvSpPr>
          <p:cNvPr id="4" name="Tijdelijke aanduiding voor voettekst 3">
            <a:extLst>
              <a:ext uri="{FF2B5EF4-FFF2-40B4-BE49-F238E27FC236}">
                <a16:creationId xmlns:a16="http://schemas.microsoft.com/office/drawing/2014/main" id="{02C72E0D-34EF-1449-AE07-388F9F60806B}"/>
              </a:ext>
            </a:extLst>
          </p:cNvPr>
          <p:cNvSpPr>
            <a:spLocks noGrp="1"/>
          </p:cNvSpPr>
          <p:nvPr>
            <p:ph type="ftr" sz="quarter" idx="11"/>
          </p:nvPr>
        </p:nvSpPr>
        <p:spPr/>
        <p:txBody>
          <a:bodyPr/>
          <a:lstStyle/>
          <a:p>
            <a:endParaRPr lang="en-US" dirty="0"/>
          </a:p>
        </p:txBody>
      </p:sp>
      <p:sp>
        <p:nvSpPr>
          <p:cNvPr id="5" name="Tijdelijke aanduiding voor dianummer 4">
            <a:extLst>
              <a:ext uri="{FF2B5EF4-FFF2-40B4-BE49-F238E27FC236}">
                <a16:creationId xmlns:a16="http://schemas.microsoft.com/office/drawing/2014/main" id="{7EFABBDE-C2B2-7A4C-802D-CDE5D02C207B}"/>
              </a:ext>
            </a:extLst>
          </p:cNvPr>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456461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6EB6FC5-C5C8-774C-8943-B15688FF8A2A}"/>
              </a:ext>
            </a:extLst>
          </p:cNvPr>
          <p:cNvSpPr>
            <a:spLocks noGrp="1"/>
          </p:cNvSpPr>
          <p:nvPr>
            <p:ph type="dt" sz="half" idx="10"/>
          </p:nvPr>
        </p:nvSpPr>
        <p:spPr/>
        <p:txBody>
          <a:bodyPr/>
          <a:lstStyle/>
          <a:p>
            <a:fld id="{48A87A34-81AB-432B-8DAE-1953F412C126}" type="datetimeFigureOut">
              <a:rPr lang="en-US" smtClean="0"/>
              <a:t>4/3/20</a:t>
            </a:fld>
            <a:endParaRPr lang="en-US" dirty="0"/>
          </a:p>
        </p:txBody>
      </p:sp>
      <p:sp>
        <p:nvSpPr>
          <p:cNvPr id="3" name="Tijdelijke aanduiding voor voettekst 2">
            <a:extLst>
              <a:ext uri="{FF2B5EF4-FFF2-40B4-BE49-F238E27FC236}">
                <a16:creationId xmlns:a16="http://schemas.microsoft.com/office/drawing/2014/main" id="{1A11B577-1D8C-1946-AB23-D98DC64ECF49}"/>
              </a:ext>
            </a:extLst>
          </p:cNvPr>
          <p:cNvSpPr>
            <a:spLocks noGrp="1"/>
          </p:cNvSpPr>
          <p:nvPr>
            <p:ph type="ftr" sz="quarter" idx="11"/>
          </p:nvPr>
        </p:nvSpPr>
        <p:spPr/>
        <p:txBody>
          <a:bodyPr/>
          <a:lstStyle/>
          <a:p>
            <a:endParaRPr lang="en-US" dirty="0"/>
          </a:p>
        </p:txBody>
      </p:sp>
      <p:sp>
        <p:nvSpPr>
          <p:cNvPr id="4" name="Tijdelijke aanduiding voor dianummer 3">
            <a:extLst>
              <a:ext uri="{FF2B5EF4-FFF2-40B4-BE49-F238E27FC236}">
                <a16:creationId xmlns:a16="http://schemas.microsoft.com/office/drawing/2014/main" id="{4E0A4784-BB97-074A-924B-BC811393BEEA}"/>
              </a:ext>
            </a:extLst>
          </p:cNvPr>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71388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819492-EE18-3B44-B75C-C8FA4DA4A0D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C0AC8ECA-DD7D-8846-9306-489B7B0106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A1E9BEC-9406-1D43-8A2F-0542E07136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9546525-480C-FE44-AA9F-E9D41ECE7B2E}"/>
              </a:ext>
            </a:extLst>
          </p:cNvPr>
          <p:cNvSpPr>
            <a:spLocks noGrp="1"/>
          </p:cNvSpPr>
          <p:nvPr>
            <p:ph type="dt" sz="half" idx="10"/>
          </p:nvPr>
        </p:nvSpPr>
        <p:spPr/>
        <p:txBody>
          <a:bodyPr/>
          <a:lstStyle/>
          <a:p>
            <a:fld id="{48A87A34-81AB-432B-8DAE-1953F412C126}" type="datetimeFigureOut">
              <a:rPr lang="en-US" smtClean="0"/>
              <a:t>4/3/20</a:t>
            </a:fld>
            <a:endParaRPr lang="en-US" dirty="0"/>
          </a:p>
        </p:txBody>
      </p:sp>
      <p:sp>
        <p:nvSpPr>
          <p:cNvPr id="6" name="Tijdelijke aanduiding voor voettekst 5">
            <a:extLst>
              <a:ext uri="{FF2B5EF4-FFF2-40B4-BE49-F238E27FC236}">
                <a16:creationId xmlns:a16="http://schemas.microsoft.com/office/drawing/2014/main" id="{0FD8ACA3-57EA-C84C-8FB7-D0CC39B2F766}"/>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06909209-9BFD-BE45-B053-40AE42D76216}"/>
              </a:ext>
            </a:extLst>
          </p:cNvPr>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132004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5DEC78-4513-D14F-87E9-CC18EF2361C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0A4B4595-CFD0-814A-A1B3-4D42DC6541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54541997-5A1C-1248-92F7-28551701EB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AE600F4-DD1D-E042-999A-FF8F4CCE641D}"/>
              </a:ext>
            </a:extLst>
          </p:cNvPr>
          <p:cNvSpPr>
            <a:spLocks noGrp="1"/>
          </p:cNvSpPr>
          <p:nvPr>
            <p:ph type="dt" sz="half" idx="10"/>
          </p:nvPr>
        </p:nvSpPr>
        <p:spPr/>
        <p:txBody>
          <a:bodyPr/>
          <a:lstStyle/>
          <a:p>
            <a:fld id="{48A87A34-81AB-432B-8DAE-1953F412C126}" type="datetimeFigureOut">
              <a:rPr lang="en-US" smtClean="0"/>
              <a:t>4/3/20</a:t>
            </a:fld>
            <a:endParaRPr lang="en-US" dirty="0"/>
          </a:p>
        </p:txBody>
      </p:sp>
      <p:sp>
        <p:nvSpPr>
          <p:cNvPr id="6" name="Tijdelijke aanduiding voor voettekst 5">
            <a:extLst>
              <a:ext uri="{FF2B5EF4-FFF2-40B4-BE49-F238E27FC236}">
                <a16:creationId xmlns:a16="http://schemas.microsoft.com/office/drawing/2014/main" id="{1A9D5148-8B4B-584B-8E69-B4321F1111A5}"/>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85AC4A25-A962-8F40-A325-C3244C5A69AF}"/>
              </a:ext>
            </a:extLst>
          </p:cNvPr>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26324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1D7819E-5CDB-4745-AAA9-BE79A37C94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3E0AF-795B-1E4D-9B72-EFB987F575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748AB0E-0A40-E346-BEEE-67061CA4D9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4/3/20</a:t>
            </a:fld>
            <a:endParaRPr lang="en-US" dirty="0"/>
          </a:p>
        </p:txBody>
      </p:sp>
      <p:sp>
        <p:nvSpPr>
          <p:cNvPr id="5" name="Tijdelijke aanduiding voor voettekst 4">
            <a:extLst>
              <a:ext uri="{FF2B5EF4-FFF2-40B4-BE49-F238E27FC236}">
                <a16:creationId xmlns:a16="http://schemas.microsoft.com/office/drawing/2014/main" id="{ECC15852-407E-244C-ACD9-E7793EE58C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Tijdelijke aanduiding voor dianummer 5">
            <a:extLst>
              <a:ext uri="{FF2B5EF4-FFF2-40B4-BE49-F238E27FC236}">
                <a16:creationId xmlns:a16="http://schemas.microsoft.com/office/drawing/2014/main" id="{D512E31F-16CB-9940-AC3C-9B2592B1FA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3432790304"/>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77FBF86-DD07-3C49-9752-02C5D79C15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6A8950E-439D-DA46-8795-97979670DD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243F49B-BDA5-3548-BA48-0F12AA9C0C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6FE35F-3807-E54F-8A5F-ED37456FC307}" type="datetimeFigureOut">
              <a:rPr lang="nl-NL" smtClean="0"/>
              <a:t>03-04-20</a:t>
            </a:fld>
            <a:endParaRPr lang="nl-NL"/>
          </a:p>
        </p:txBody>
      </p:sp>
      <p:sp>
        <p:nvSpPr>
          <p:cNvPr id="5" name="Tijdelijke aanduiding voor voettekst 4">
            <a:extLst>
              <a:ext uri="{FF2B5EF4-FFF2-40B4-BE49-F238E27FC236}">
                <a16:creationId xmlns:a16="http://schemas.microsoft.com/office/drawing/2014/main" id="{AF9A3E32-3260-2F4A-8D84-74B0D94FAF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2C97867-C96D-A64E-9F3B-9FE59D4370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4011E-FAA4-8647-BE26-06A6739C95FA}" type="slidenum">
              <a:rPr lang="nl-NL" smtClean="0"/>
              <a:t>‹nr.›</a:t>
            </a:fld>
            <a:endParaRPr lang="nl-NL"/>
          </a:p>
        </p:txBody>
      </p:sp>
    </p:spTree>
    <p:extLst>
      <p:ext uri="{BB962C8B-B14F-4D97-AF65-F5344CB8AC3E}">
        <p14:creationId xmlns:p14="http://schemas.microsoft.com/office/powerpoint/2010/main" val="3795317927"/>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31F3E6A-1397-604D-A8BA-BEBFE633F2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8BE0DFE-C0B2-4646-BE05-A33EBC6CC9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BF73EC7-3E66-6143-98AC-513C178FF7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6E202-B606-4609-B914-27C9371A1F6D}" type="datetime1">
              <a:rPr lang="en-US" smtClean="0"/>
              <a:t>4/3/20</a:t>
            </a:fld>
            <a:endParaRPr lang="en-US" dirty="0"/>
          </a:p>
        </p:txBody>
      </p:sp>
      <p:sp>
        <p:nvSpPr>
          <p:cNvPr id="5" name="Tijdelijke aanduiding voor voettekst 4">
            <a:extLst>
              <a:ext uri="{FF2B5EF4-FFF2-40B4-BE49-F238E27FC236}">
                <a16:creationId xmlns:a16="http://schemas.microsoft.com/office/drawing/2014/main" id="{EEEBC3BC-F1F2-5B4F-BF61-3A32FCE0FF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Tijdelijke aanduiding voor dianummer 5">
            <a:extLst>
              <a:ext uri="{FF2B5EF4-FFF2-40B4-BE49-F238E27FC236}">
                <a16:creationId xmlns:a16="http://schemas.microsoft.com/office/drawing/2014/main" id="{BA383F2C-6F17-124D-B54A-96FCC03D21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49328658"/>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5EAE061-4AFE-4B3A-8FA1-FC5953E7E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D0398FB-7D27-4C59-A68B-663AE7A37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E3BC678E-2ADD-45B3-82DB-C4A13B41F250}"/>
              </a:ext>
            </a:extLst>
          </p:cNvPr>
          <p:cNvSpPr>
            <a:spLocks noGrp="1"/>
          </p:cNvSpPr>
          <p:nvPr>
            <p:ph type="ctrTitle"/>
          </p:nvPr>
        </p:nvSpPr>
        <p:spPr>
          <a:xfrm>
            <a:off x="5093520" y="2744662"/>
            <a:ext cx="6589707" cy="2387600"/>
          </a:xfrm>
        </p:spPr>
        <p:txBody>
          <a:bodyPr>
            <a:normAutofit/>
          </a:bodyPr>
          <a:lstStyle/>
          <a:p>
            <a:pPr algn="r"/>
            <a:r>
              <a:rPr lang="nl-NL" sz="3800"/>
              <a:t>Lifestyle</a:t>
            </a:r>
            <a:br>
              <a:rPr lang="nl-NL" sz="3800"/>
            </a:br>
            <a:r>
              <a:rPr lang="nl-NL" sz="3800"/>
              <a:t>Voeding, gezondheid en welvaartsziekten </a:t>
            </a:r>
            <a:br>
              <a:rPr lang="nl-NL" sz="3800"/>
            </a:br>
            <a:r>
              <a:rPr lang="nl-NL" sz="3800"/>
              <a:t>periode 3</a:t>
            </a:r>
          </a:p>
        </p:txBody>
      </p:sp>
      <p:sp>
        <p:nvSpPr>
          <p:cNvPr id="3" name="Ondertitel 2">
            <a:extLst>
              <a:ext uri="{FF2B5EF4-FFF2-40B4-BE49-F238E27FC236}">
                <a16:creationId xmlns:a16="http://schemas.microsoft.com/office/drawing/2014/main" id="{8378A4EB-A8D6-4478-BC9F-72C0851E7FE6}"/>
              </a:ext>
            </a:extLst>
          </p:cNvPr>
          <p:cNvSpPr>
            <a:spLocks noGrp="1"/>
          </p:cNvSpPr>
          <p:nvPr>
            <p:ph type="subTitle" idx="1"/>
          </p:nvPr>
        </p:nvSpPr>
        <p:spPr>
          <a:xfrm>
            <a:off x="5093520" y="5224338"/>
            <a:ext cx="6589707" cy="995328"/>
          </a:xfrm>
        </p:spPr>
        <p:txBody>
          <a:bodyPr>
            <a:normAutofit/>
          </a:bodyPr>
          <a:lstStyle/>
          <a:p>
            <a:pPr algn="r"/>
            <a:r>
              <a:rPr lang="nl-NL" dirty="0"/>
              <a:t>Rode draad en wat voorbeelden</a:t>
            </a:r>
            <a:endParaRPr lang="nl-NL"/>
          </a:p>
        </p:txBody>
      </p:sp>
      <p:cxnSp>
        <p:nvCxnSpPr>
          <p:cNvPr id="29" name="Straight Connector 28">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1" name="Freeform: Shape 30">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Oval 3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4"/>
          </a:solidFill>
          <a:ln w="9525" cap="flat">
            <a:noFill/>
            <a:prstDash val="solid"/>
            <a:miter/>
          </a:ln>
        </p:spPr>
        <p:txBody>
          <a:bodyPr rtlCol="0" anchor="ctr"/>
          <a:lstStyle/>
          <a:p>
            <a:endParaRPr lang="en-US" dirty="0"/>
          </a:p>
        </p:txBody>
      </p:sp>
      <p:sp>
        <p:nvSpPr>
          <p:cNvPr id="37" name="Freeform: Shape 36">
            <a:extLst>
              <a:ext uri="{FF2B5EF4-FFF2-40B4-BE49-F238E27FC236}">
                <a16:creationId xmlns:a16="http://schemas.microsoft.com/office/drawing/2014/main" id="{0DEE8134-8942-423C-9EAA-0110FCA113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4"/>
          </a:solidFill>
          <a:ln w="9525" cap="flat">
            <a:noFill/>
            <a:prstDash val="solid"/>
            <a:miter/>
          </a:ln>
        </p:spPr>
        <p:txBody>
          <a:bodyPr rtlCol="0" anchor="ctr"/>
          <a:lstStyle/>
          <a:p>
            <a:endParaRPr lang="en-US"/>
          </a:p>
        </p:txBody>
      </p:sp>
      <p:sp>
        <p:nvSpPr>
          <p:cNvPr id="39" name="Arc 38">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140524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4" name="Group 2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2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4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7" name="Group 4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48" name="Rectangle 4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0" name="Rectangle 4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el 1">
            <a:extLst>
              <a:ext uri="{FF2B5EF4-FFF2-40B4-BE49-F238E27FC236}">
                <a16:creationId xmlns:a16="http://schemas.microsoft.com/office/drawing/2014/main" id="{7BD6A82E-385F-5F42-A8DA-9D833AD109A9}"/>
              </a:ext>
            </a:extLst>
          </p:cNvPr>
          <p:cNvSpPr>
            <a:spLocks noGrp="1"/>
          </p:cNvSpPr>
          <p:nvPr>
            <p:ph type="title"/>
          </p:nvPr>
        </p:nvSpPr>
        <p:spPr>
          <a:xfrm>
            <a:off x="904877" y="2415322"/>
            <a:ext cx="3451730" cy="2399869"/>
          </a:xfrm>
        </p:spPr>
        <p:txBody>
          <a:bodyPr>
            <a:normAutofit/>
          </a:bodyPr>
          <a:lstStyle/>
          <a:p>
            <a:pPr algn="ctr"/>
            <a:r>
              <a:rPr lang="nl-NL" sz="3700">
                <a:solidFill>
                  <a:srgbClr val="FFFFFF"/>
                </a:solidFill>
              </a:rPr>
              <a:t>Welvaartziekten/ te kort aan voedingsstoffen </a:t>
            </a:r>
          </a:p>
        </p:txBody>
      </p:sp>
      <p:sp>
        <p:nvSpPr>
          <p:cNvPr id="17" name="Tijdelijke aanduiding voor inhoud 2">
            <a:extLst>
              <a:ext uri="{FF2B5EF4-FFF2-40B4-BE49-F238E27FC236}">
                <a16:creationId xmlns:a16="http://schemas.microsoft.com/office/drawing/2014/main" id="{5C693724-2085-D743-A2DA-23A676DC0BD0}"/>
              </a:ext>
            </a:extLst>
          </p:cNvPr>
          <p:cNvSpPr>
            <a:spLocks noGrp="1"/>
          </p:cNvSpPr>
          <p:nvPr>
            <p:ph idx="1"/>
          </p:nvPr>
        </p:nvSpPr>
        <p:spPr>
          <a:xfrm>
            <a:off x="5120640" y="804672"/>
            <a:ext cx="6281928" cy="5248656"/>
          </a:xfrm>
        </p:spPr>
        <p:txBody>
          <a:bodyPr anchor="ctr">
            <a:normAutofit/>
          </a:bodyPr>
          <a:lstStyle/>
          <a:p>
            <a:r>
              <a:rPr lang="nl-NL" sz="1700" dirty="0"/>
              <a:t>Hart en vaatziekten</a:t>
            </a:r>
          </a:p>
          <a:p>
            <a:r>
              <a:rPr lang="nl-NL" sz="1700" dirty="0"/>
              <a:t>Hoge bloeddruk</a:t>
            </a:r>
          </a:p>
          <a:p>
            <a:r>
              <a:rPr lang="nl-NL" sz="1700" dirty="0"/>
              <a:t>Hoog cholesterol</a:t>
            </a:r>
          </a:p>
          <a:p>
            <a:r>
              <a:rPr lang="nl-NL" sz="1700" dirty="0"/>
              <a:t>Kanker</a:t>
            </a:r>
          </a:p>
          <a:p>
            <a:r>
              <a:rPr lang="nl-NL" sz="1700" dirty="0"/>
              <a:t>Overgewicht</a:t>
            </a:r>
          </a:p>
          <a:p>
            <a:r>
              <a:rPr lang="nl-NL" sz="1700" dirty="0"/>
              <a:t>Diabetes</a:t>
            </a:r>
          </a:p>
          <a:p>
            <a:r>
              <a:rPr lang="nl-NL" sz="1700" dirty="0"/>
              <a:t>Bekeken vanuit de artsenwijzer</a:t>
            </a:r>
          </a:p>
          <a:p>
            <a:r>
              <a:rPr lang="nl-NL" sz="1700" dirty="0"/>
              <a:t>Een deficiëntieziekte of </a:t>
            </a:r>
            <a:r>
              <a:rPr lang="nl-NL" sz="1700" dirty="0" err="1"/>
              <a:t>gebreksziekte</a:t>
            </a:r>
            <a:r>
              <a:rPr lang="nl-NL" sz="1700" dirty="0"/>
              <a:t> is een ziekte die het gevolg is van een tekort aan een voedingsstof.</a:t>
            </a:r>
          </a:p>
          <a:p>
            <a:r>
              <a:rPr lang="nl-NL" sz="1700" dirty="0"/>
              <a:t>Bij dierlijke organismen zoals de mens treden </a:t>
            </a:r>
            <a:r>
              <a:rPr lang="nl-NL" sz="1700" dirty="0" err="1"/>
              <a:t>gebreksziekten</a:t>
            </a:r>
            <a:r>
              <a:rPr lang="nl-NL" sz="1700" dirty="0"/>
              <a:t> vooral op door gebrek aan vitaminen. De ziekte wordt avitaminose genoemd als die is ontstaan door het ontbreken van een vitamine, en hypovitaminose als de vitamine onvoldoende aanwezig is. Deficiëntieziekten zijn in de ontwikkelde landen zeldzaam geworden, met uitzondering van ijzertekort, maar in de onderontwikkelde landen worden ze nog veel gezien.</a:t>
            </a:r>
          </a:p>
        </p:txBody>
      </p:sp>
    </p:spTree>
    <p:extLst>
      <p:ext uri="{BB962C8B-B14F-4D97-AF65-F5344CB8AC3E}">
        <p14:creationId xmlns:p14="http://schemas.microsoft.com/office/powerpoint/2010/main" val="685262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rc 9">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715850" y="795372"/>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D8120728-32C4-48EC-856E-2DE45B631B25}"/>
              </a:ext>
            </a:extLst>
          </p:cNvPr>
          <p:cNvSpPr>
            <a:spLocks noGrp="1"/>
          </p:cNvSpPr>
          <p:nvPr>
            <p:ph idx="1"/>
          </p:nvPr>
        </p:nvSpPr>
        <p:spPr>
          <a:xfrm>
            <a:off x="838200" y="1461360"/>
            <a:ext cx="5536397" cy="3935281"/>
          </a:xfrm>
        </p:spPr>
        <p:txBody>
          <a:bodyPr>
            <a:normAutofit/>
          </a:bodyPr>
          <a:lstStyle/>
          <a:p>
            <a:r>
              <a:rPr lang="nl-NL" dirty="0"/>
              <a:t>WANNEER HEB JE ONDERGEWICHT</a:t>
            </a:r>
          </a:p>
          <a:p>
            <a:r>
              <a:rPr lang="nl-NL" dirty="0"/>
              <a:t>OVERGEWICHT</a:t>
            </a:r>
          </a:p>
          <a:p>
            <a:r>
              <a:rPr lang="nl-NL" dirty="0"/>
              <a:t>GEZOND GEWICHT</a:t>
            </a:r>
          </a:p>
          <a:p>
            <a:r>
              <a:rPr lang="nl-NL" dirty="0"/>
              <a:t>OBESITAS</a:t>
            </a:r>
          </a:p>
          <a:p>
            <a:endParaRPr lang="nl-NL" dirty="0"/>
          </a:p>
        </p:txBody>
      </p:sp>
      <p:sp>
        <p:nvSpPr>
          <p:cNvPr id="12" name="Oval 11">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2396"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17460" y="4737713"/>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61650ADC-0F9A-4B1F-989B-3AB830E7EA81}"/>
              </a:ext>
            </a:extLst>
          </p:cNvPr>
          <p:cNvSpPr>
            <a:spLocks noGrp="1"/>
          </p:cNvSpPr>
          <p:nvPr>
            <p:ph type="title"/>
          </p:nvPr>
        </p:nvSpPr>
        <p:spPr>
          <a:xfrm>
            <a:off x="7474281" y="1396686"/>
            <a:ext cx="3240506" cy="4064628"/>
          </a:xfrm>
        </p:spPr>
        <p:txBody>
          <a:bodyPr>
            <a:normAutofit/>
          </a:bodyPr>
          <a:lstStyle/>
          <a:p>
            <a:r>
              <a:rPr lang="nl-NL" dirty="0">
                <a:solidFill>
                  <a:srgbClr val="FFFFFF"/>
                </a:solidFill>
              </a:rPr>
              <a:t>BMI  STAAT VOOR?</a:t>
            </a:r>
          </a:p>
        </p:txBody>
      </p:sp>
    </p:spTree>
    <p:extLst>
      <p:ext uri="{BB962C8B-B14F-4D97-AF65-F5344CB8AC3E}">
        <p14:creationId xmlns:p14="http://schemas.microsoft.com/office/powerpoint/2010/main" val="562571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4C3103B-AE2E-41DA-8805-65F1A948FD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E3BC0C31-69A7-4200-9AFE-927230E1E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30410"/>
            <a:ext cx="7005134" cy="4827590"/>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858B4C6C-C533-40FE-B6B8-89F0BF691198}"/>
              </a:ext>
            </a:extLst>
          </p:cNvPr>
          <p:cNvSpPr>
            <a:spLocks noGrp="1"/>
          </p:cNvSpPr>
          <p:nvPr>
            <p:ph type="title"/>
          </p:nvPr>
        </p:nvSpPr>
        <p:spPr>
          <a:xfrm>
            <a:off x="1158240" y="4894262"/>
            <a:ext cx="10307952" cy="1325563"/>
          </a:xfrm>
        </p:spPr>
        <p:txBody>
          <a:bodyPr>
            <a:normAutofit/>
          </a:bodyPr>
          <a:lstStyle/>
          <a:p>
            <a:r>
              <a:rPr lang="nl-NL" dirty="0"/>
              <a:t>ALCOHOL EN DRUGS</a:t>
            </a:r>
          </a:p>
        </p:txBody>
      </p:sp>
      <p:sp>
        <p:nvSpPr>
          <p:cNvPr id="3" name="Tijdelijke aanduiding voor inhoud 2">
            <a:extLst>
              <a:ext uri="{FF2B5EF4-FFF2-40B4-BE49-F238E27FC236}">
                <a16:creationId xmlns:a16="http://schemas.microsoft.com/office/drawing/2014/main" id="{306C123D-F6E0-4A4B-B53D-FB628005D535}"/>
              </a:ext>
            </a:extLst>
          </p:cNvPr>
          <p:cNvSpPr>
            <a:spLocks noGrp="1"/>
          </p:cNvSpPr>
          <p:nvPr>
            <p:ph idx="1"/>
          </p:nvPr>
        </p:nvSpPr>
        <p:spPr>
          <a:xfrm>
            <a:off x="1161288" y="701019"/>
            <a:ext cx="6484094" cy="3382247"/>
          </a:xfrm>
        </p:spPr>
        <p:txBody>
          <a:bodyPr anchor="ctr">
            <a:normAutofit/>
          </a:bodyPr>
          <a:lstStyle/>
          <a:p>
            <a:pPr marL="0" indent="0">
              <a:buNone/>
            </a:pPr>
            <a:r>
              <a:rPr lang="nl-NL" sz="2000" dirty="0"/>
              <a:t>Effecten van Alcohol en drugs op het lichaam:</a:t>
            </a:r>
          </a:p>
          <a:p>
            <a:r>
              <a:rPr lang="nl-NL" sz="2000" dirty="0"/>
              <a:t>Wat speelt een rol</a:t>
            </a:r>
          </a:p>
          <a:p>
            <a:r>
              <a:rPr lang="nl-NL" sz="2000" dirty="0"/>
              <a:t>Wat gebeurt er in het lichaam?</a:t>
            </a:r>
          </a:p>
          <a:p>
            <a:r>
              <a:rPr lang="nl-NL" sz="2000" dirty="0"/>
              <a:t>Bekijk de links op Wiki nogmaals</a:t>
            </a:r>
          </a:p>
        </p:txBody>
      </p:sp>
      <p:cxnSp>
        <p:nvCxnSpPr>
          <p:cNvPr id="12" name="Straight Connector 11">
            <a:extLst>
              <a:ext uri="{FF2B5EF4-FFF2-40B4-BE49-F238E27FC236}">
                <a16:creationId xmlns:a16="http://schemas.microsoft.com/office/drawing/2014/main" id="{45B5AFC7-2F07-4F7B-9151-E45D7548D8F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72540" y="4450080"/>
            <a:ext cx="1234440"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CB1340FC-C4E2-4CD5-9BCA-7A022E8B49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348" y="999969"/>
            <a:ext cx="3444236" cy="3444236"/>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0085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3C0DBD1-BB8F-4CB8-9509-F9ED561BB9C1}"/>
              </a:ext>
            </a:extLst>
          </p:cNvPr>
          <p:cNvSpPr>
            <a:spLocks noGrp="1"/>
          </p:cNvSpPr>
          <p:nvPr>
            <p:ph type="title"/>
          </p:nvPr>
        </p:nvSpPr>
        <p:spPr>
          <a:xfrm>
            <a:off x="1389278" y="1233241"/>
            <a:ext cx="3240506" cy="4064628"/>
          </a:xfrm>
        </p:spPr>
        <p:txBody>
          <a:bodyPr>
            <a:normAutofit/>
          </a:bodyPr>
          <a:lstStyle/>
          <a:p>
            <a:r>
              <a:rPr lang="nl-NL">
                <a:solidFill>
                  <a:srgbClr val="FFFFFF"/>
                </a:solidFill>
              </a:rPr>
              <a:t>ALCOHOL</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14A570CE-EB16-424E-B429-4531B0C0197F}"/>
              </a:ext>
            </a:extLst>
          </p:cNvPr>
          <p:cNvSpPr>
            <a:spLocks noGrp="1"/>
          </p:cNvSpPr>
          <p:nvPr>
            <p:ph idx="1"/>
          </p:nvPr>
        </p:nvSpPr>
        <p:spPr>
          <a:xfrm>
            <a:off x="6096000" y="820880"/>
            <a:ext cx="5257799" cy="4889350"/>
          </a:xfrm>
        </p:spPr>
        <p:txBody>
          <a:bodyPr anchor="t">
            <a:normAutofit/>
          </a:bodyPr>
          <a:lstStyle/>
          <a:p>
            <a:r>
              <a:rPr lang="nl-NL"/>
              <a:t>HOEVEEL ALCOHOL MAG MEN MAX DRINKEN OM TE MOGEN RIJDEN?</a:t>
            </a:r>
          </a:p>
          <a:p>
            <a:endParaRPr lang="nl-NL"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253944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00D3DF4-F693-4CD3-BCBE-59A5DC61B5FE}"/>
              </a:ext>
            </a:extLst>
          </p:cNvPr>
          <p:cNvSpPr>
            <a:spLocks noGrp="1"/>
          </p:cNvSpPr>
          <p:nvPr>
            <p:ph type="title"/>
          </p:nvPr>
        </p:nvSpPr>
        <p:spPr>
          <a:xfrm>
            <a:off x="838200" y="365125"/>
            <a:ext cx="5558489" cy="1325563"/>
          </a:xfrm>
        </p:spPr>
        <p:txBody>
          <a:bodyPr>
            <a:normAutofit/>
          </a:bodyPr>
          <a:lstStyle/>
          <a:p>
            <a:r>
              <a:rPr lang="nl-NL" dirty="0"/>
              <a:t>STRESS</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B22A3665-32E0-4BA2-A577-E8C1DE8E3D6D}"/>
              </a:ext>
            </a:extLst>
          </p:cNvPr>
          <p:cNvSpPr>
            <a:spLocks noGrp="1"/>
          </p:cNvSpPr>
          <p:nvPr>
            <p:ph idx="1"/>
          </p:nvPr>
        </p:nvSpPr>
        <p:spPr>
          <a:xfrm>
            <a:off x="838200" y="1825625"/>
            <a:ext cx="5558489" cy="4351338"/>
          </a:xfrm>
        </p:spPr>
        <p:txBody>
          <a:bodyPr>
            <a:normAutofit/>
          </a:bodyPr>
          <a:lstStyle/>
          <a:p>
            <a:r>
              <a:rPr lang="nl-NL" dirty="0"/>
              <a:t>Hoe werkt stress? Leg fysiologisch uit:</a:t>
            </a:r>
          </a:p>
          <a:p>
            <a:r>
              <a:rPr lang="nl-NL" dirty="0"/>
              <a:t>Korte stress</a:t>
            </a:r>
          </a:p>
          <a:p>
            <a:r>
              <a:rPr lang="nl-NL" dirty="0"/>
              <a:t>Chronische stress</a:t>
            </a:r>
          </a:p>
          <a:p>
            <a:r>
              <a:rPr lang="nl-NL" dirty="0"/>
              <a:t>Proces hypothalamus, hypofyse, bijnieren, de rol van de hippocampus en wat daarmee gebeurt bij chronische stress</a:t>
            </a:r>
          </a:p>
          <a:p>
            <a:pPr marL="0" indent="0">
              <a:buNone/>
            </a:pPr>
            <a:endParaRPr lang="nl-NL" dirty="0"/>
          </a:p>
          <a:p>
            <a:endParaRPr lang="nl-NL" dirty="0"/>
          </a:p>
          <a:p>
            <a:endParaRPr lang="nl-NL"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1720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rc 9">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715850" y="795372"/>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A379C76B-E256-4C60-AAF1-7BA996BD3825}"/>
              </a:ext>
            </a:extLst>
          </p:cNvPr>
          <p:cNvSpPr>
            <a:spLocks noGrp="1"/>
          </p:cNvSpPr>
          <p:nvPr>
            <p:ph idx="1"/>
          </p:nvPr>
        </p:nvSpPr>
        <p:spPr>
          <a:xfrm>
            <a:off x="838200" y="1461360"/>
            <a:ext cx="5536397" cy="3935281"/>
          </a:xfrm>
        </p:spPr>
        <p:txBody>
          <a:bodyPr>
            <a:normAutofit/>
          </a:bodyPr>
          <a:lstStyle/>
          <a:p>
            <a:endParaRPr lang="nl-NL" sz="2200"/>
          </a:p>
          <a:p>
            <a:pPr marL="0" indent="0">
              <a:buNone/>
            </a:pPr>
            <a:r>
              <a:rPr lang="nl-NL" sz="2200"/>
              <a:t>A. ZWETEN</a:t>
            </a:r>
          </a:p>
          <a:p>
            <a:pPr marL="0" indent="0">
              <a:buNone/>
            </a:pPr>
            <a:r>
              <a:rPr lang="nl-NL" sz="2200"/>
              <a:t>B. RODE GELAATSKLEUR</a:t>
            </a:r>
          </a:p>
          <a:p>
            <a:pPr marL="0" indent="0">
              <a:buNone/>
            </a:pPr>
            <a:r>
              <a:rPr lang="nl-NL" sz="2200"/>
              <a:t>C. KOUDE HANDEN</a:t>
            </a:r>
          </a:p>
          <a:p>
            <a:pPr marL="0" indent="0">
              <a:buNone/>
            </a:pPr>
            <a:r>
              <a:rPr lang="nl-NL" sz="2200"/>
              <a:t>D. LANGZAME HARTSLAG</a:t>
            </a:r>
          </a:p>
          <a:p>
            <a:pPr marL="0" indent="0">
              <a:buNone/>
            </a:pPr>
            <a:r>
              <a:rPr lang="nl-NL" sz="2200"/>
              <a:t>E. HONGER</a:t>
            </a:r>
          </a:p>
          <a:p>
            <a:pPr marL="0" indent="0">
              <a:buNone/>
            </a:pPr>
            <a:r>
              <a:rPr lang="nl-NL" sz="2200"/>
              <a:t>F. GROTE PUPILLEN</a:t>
            </a:r>
          </a:p>
          <a:p>
            <a:pPr marL="0" indent="0">
              <a:buNone/>
            </a:pPr>
            <a:r>
              <a:rPr lang="nl-NL" sz="2200"/>
              <a:t>G. WISSELENDE BLOEDSUIKERSPIEGEL</a:t>
            </a:r>
          </a:p>
          <a:p>
            <a:pPr marL="0" indent="0">
              <a:buNone/>
            </a:pPr>
            <a:r>
              <a:rPr lang="nl-NL" sz="2200"/>
              <a:t>H. HOGE PIJNGRENS</a:t>
            </a:r>
          </a:p>
          <a:p>
            <a:endParaRPr lang="nl-NL" sz="2200"/>
          </a:p>
        </p:txBody>
      </p:sp>
      <p:sp>
        <p:nvSpPr>
          <p:cNvPr id="12" name="Oval 11">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2396"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17460" y="4737713"/>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4F51372F-ECEE-46F4-AEC8-A9296035EF5A}"/>
              </a:ext>
            </a:extLst>
          </p:cNvPr>
          <p:cNvSpPr>
            <a:spLocks noGrp="1"/>
          </p:cNvSpPr>
          <p:nvPr>
            <p:ph type="title"/>
          </p:nvPr>
        </p:nvSpPr>
        <p:spPr>
          <a:xfrm>
            <a:off x="7474281" y="1396686"/>
            <a:ext cx="3240506" cy="4064628"/>
          </a:xfrm>
        </p:spPr>
        <p:txBody>
          <a:bodyPr>
            <a:normAutofit/>
          </a:bodyPr>
          <a:lstStyle/>
          <a:p>
            <a:r>
              <a:rPr lang="nl-NL">
                <a:solidFill>
                  <a:srgbClr val="FFFFFF"/>
                </a:solidFill>
              </a:rPr>
              <a:t>WELKE SYMPTOMEN PASSEN BIJ STRESS</a:t>
            </a:r>
          </a:p>
        </p:txBody>
      </p:sp>
    </p:spTree>
    <p:extLst>
      <p:ext uri="{BB962C8B-B14F-4D97-AF65-F5344CB8AC3E}">
        <p14:creationId xmlns:p14="http://schemas.microsoft.com/office/powerpoint/2010/main" val="325383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8FA6CC9-EA1D-4BE1-A495-66F6059251DC}"/>
              </a:ext>
            </a:extLst>
          </p:cNvPr>
          <p:cNvSpPr>
            <a:spLocks noGrp="1"/>
          </p:cNvSpPr>
          <p:nvPr>
            <p:ph type="title"/>
          </p:nvPr>
        </p:nvSpPr>
        <p:spPr>
          <a:xfrm>
            <a:off x="1389278" y="1233241"/>
            <a:ext cx="3240506" cy="4064628"/>
          </a:xfrm>
        </p:spPr>
        <p:txBody>
          <a:bodyPr>
            <a:normAutofit/>
          </a:bodyPr>
          <a:lstStyle/>
          <a:p>
            <a:r>
              <a:rPr lang="nl-NL">
                <a:solidFill>
                  <a:srgbClr val="FFFFFF"/>
                </a:solidFill>
              </a:rPr>
              <a:t>STRESS EN HORMONEN</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63CBA4D2-A3DD-4E45-A778-F9E465F48681}"/>
              </a:ext>
            </a:extLst>
          </p:cNvPr>
          <p:cNvSpPr>
            <a:spLocks noGrp="1"/>
          </p:cNvSpPr>
          <p:nvPr>
            <p:ph idx="1"/>
          </p:nvPr>
        </p:nvSpPr>
        <p:spPr>
          <a:xfrm>
            <a:off x="6096000" y="820880"/>
            <a:ext cx="5257799" cy="4889350"/>
          </a:xfrm>
        </p:spPr>
        <p:txBody>
          <a:bodyPr anchor="t">
            <a:normAutofit/>
          </a:bodyPr>
          <a:lstStyle/>
          <a:p>
            <a:pPr marL="0" indent="0">
              <a:buNone/>
            </a:pPr>
            <a:r>
              <a:rPr lang="nl-NL" dirty="0"/>
              <a:t>WELKE HORMONEN SPELEN EEN ROL BIJ HOGE STRESS?</a:t>
            </a:r>
          </a:p>
          <a:p>
            <a:pPr marL="0" indent="0">
              <a:buNone/>
            </a:pPr>
            <a:r>
              <a:rPr lang="nl-NL" dirty="0"/>
              <a:t>Bekijk de presentatie en het filmpje van Prof. dr. Eric </a:t>
            </a:r>
            <a:r>
              <a:rPr lang="nl-NL" dirty="0" err="1"/>
              <a:t>Scherder</a:t>
            </a:r>
            <a:r>
              <a:rPr lang="nl-NL" dirty="0"/>
              <a:t>.</a:t>
            </a:r>
          </a:p>
          <a:p>
            <a:pPr marL="0" indent="0">
              <a:buNone/>
            </a:pPr>
            <a:endParaRPr lang="nl-NL" dirty="0"/>
          </a:p>
          <a:p>
            <a:pPr marL="0" indent="0">
              <a:buNone/>
            </a:pPr>
            <a:endParaRPr lang="nl-NL" dirty="0"/>
          </a:p>
          <a:p>
            <a:r>
              <a:rPr lang="nl-NL" dirty="0"/>
              <a:t>A. Adrenaline	C. Cortisol</a:t>
            </a:r>
          </a:p>
          <a:p>
            <a:r>
              <a:rPr lang="nl-NL" dirty="0"/>
              <a:t>B. Serotonine	D. GABA</a:t>
            </a:r>
          </a:p>
          <a:p>
            <a:endParaRPr lang="nl-NL"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660983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EAC699C1-C854-494E-ABF9-6D6A540A5CD8}"/>
              </a:ext>
            </a:extLst>
          </p:cNvPr>
          <p:cNvSpPr>
            <a:spLocks noGrp="1"/>
          </p:cNvSpPr>
          <p:nvPr>
            <p:ph type="title"/>
          </p:nvPr>
        </p:nvSpPr>
        <p:spPr>
          <a:xfrm>
            <a:off x="838200" y="365125"/>
            <a:ext cx="10515600" cy="1325563"/>
          </a:xfrm>
        </p:spPr>
        <p:txBody>
          <a:bodyPr>
            <a:normAutofit/>
          </a:bodyPr>
          <a:lstStyle/>
          <a:p>
            <a:r>
              <a:rPr lang="nl-NL" dirty="0"/>
              <a:t>VOEDING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282932B5-0446-481D-92E4-9AF0E8F7920B}"/>
              </a:ext>
            </a:extLst>
          </p:cNvPr>
          <p:cNvSpPr>
            <a:spLocks noGrp="1"/>
          </p:cNvSpPr>
          <p:nvPr>
            <p:ph idx="1"/>
          </p:nvPr>
        </p:nvSpPr>
        <p:spPr>
          <a:xfrm>
            <a:off x="838200" y="1825625"/>
            <a:ext cx="10515600" cy="4351338"/>
          </a:xfrm>
        </p:spPr>
        <p:txBody>
          <a:bodyPr>
            <a:normAutofit/>
          </a:bodyPr>
          <a:lstStyle/>
          <a:p>
            <a:r>
              <a:rPr lang="nl-NL" dirty="0"/>
              <a:t>Wat betekent optimale voeding?</a:t>
            </a:r>
          </a:p>
          <a:p>
            <a:endParaRPr lang="nl-NL" dirty="0"/>
          </a:p>
          <a:p>
            <a:r>
              <a:rPr lang="nl-NL" dirty="0"/>
              <a:t>Wanneer is er sprake van ondervoeding, overvoeding?</a:t>
            </a:r>
          </a:p>
          <a:p>
            <a:endParaRPr lang="nl-NL" dirty="0"/>
          </a:p>
          <a:p>
            <a:r>
              <a:rPr lang="nl-NL" dirty="0"/>
              <a:t>Welke verschillende eetstoornissen zijn er?</a:t>
            </a:r>
          </a:p>
        </p:txBody>
      </p:sp>
    </p:spTree>
    <p:extLst>
      <p:ext uri="{BB962C8B-B14F-4D97-AF65-F5344CB8AC3E}">
        <p14:creationId xmlns:p14="http://schemas.microsoft.com/office/powerpoint/2010/main" val="48155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4F9F79B-A093-478E-96B5-EE02BC93A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27D0642F-1173-4FD1-A3F1-AF0B999E63C7}"/>
              </a:ext>
            </a:extLst>
          </p:cNvPr>
          <p:cNvSpPr>
            <a:spLocks noGrp="1"/>
          </p:cNvSpPr>
          <p:nvPr>
            <p:ph type="title"/>
          </p:nvPr>
        </p:nvSpPr>
        <p:spPr>
          <a:xfrm>
            <a:off x="640079" y="4526280"/>
            <a:ext cx="7410681" cy="1737360"/>
          </a:xfrm>
        </p:spPr>
        <p:txBody>
          <a:bodyPr>
            <a:normAutofit fontScale="90000"/>
          </a:bodyPr>
          <a:lstStyle/>
          <a:p>
            <a:r>
              <a:rPr lang="nl-NL" sz="4800" dirty="0"/>
              <a:t>Modellen volksgezondheid, gezondheidsvoorlichting en gedragsverandering</a:t>
            </a:r>
          </a:p>
        </p:txBody>
      </p:sp>
      <p:sp>
        <p:nvSpPr>
          <p:cNvPr id="3" name="Tijdelijke aanduiding voor inhoud 2">
            <a:extLst>
              <a:ext uri="{FF2B5EF4-FFF2-40B4-BE49-F238E27FC236}">
                <a16:creationId xmlns:a16="http://schemas.microsoft.com/office/drawing/2014/main" id="{A220AE38-43EE-4A29-B544-B312E029EDA6}"/>
              </a:ext>
            </a:extLst>
          </p:cNvPr>
          <p:cNvSpPr>
            <a:spLocks noGrp="1"/>
          </p:cNvSpPr>
          <p:nvPr>
            <p:ph idx="1"/>
          </p:nvPr>
        </p:nvSpPr>
        <p:spPr>
          <a:xfrm>
            <a:off x="640080" y="595293"/>
            <a:ext cx="5676637" cy="3463951"/>
          </a:xfrm>
        </p:spPr>
        <p:txBody>
          <a:bodyPr anchor="ctr">
            <a:normAutofit/>
          </a:bodyPr>
          <a:lstStyle/>
          <a:p>
            <a:r>
              <a:rPr lang="nl-NL" sz="1800" dirty="0"/>
              <a:t>GVO</a:t>
            </a:r>
          </a:p>
          <a:p>
            <a:r>
              <a:rPr lang="nl-NL" sz="1800" dirty="0"/>
              <a:t>ASE</a:t>
            </a:r>
          </a:p>
          <a:p>
            <a:r>
              <a:rPr lang="nl-NL" sz="1800" dirty="0" err="1"/>
              <a:t>Lalonde</a:t>
            </a:r>
            <a:r>
              <a:rPr lang="nl-NL" sz="1800" dirty="0"/>
              <a:t>, </a:t>
            </a:r>
          </a:p>
          <a:p>
            <a:r>
              <a:rPr lang="nl-NL" sz="1800" dirty="0"/>
              <a:t>Angelo raamwerk </a:t>
            </a:r>
          </a:p>
          <a:p>
            <a:r>
              <a:rPr lang="nl-NL" sz="1800" dirty="0"/>
              <a:t>Model positieve gezondheid</a:t>
            </a:r>
          </a:p>
          <a:p>
            <a:r>
              <a:rPr lang="nl-NL" sz="1800" dirty="0"/>
              <a:t>Fasen gedragsverandering</a:t>
            </a:r>
          </a:p>
          <a:p>
            <a:r>
              <a:rPr lang="nl-NL" sz="1800" dirty="0"/>
              <a:t>Fasen van Maslow</a:t>
            </a:r>
          </a:p>
        </p:txBody>
      </p:sp>
      <p:sp>
        <p:nvSpPr>
          <p:cNvPr id="10" name="Freeform: Shape 9">
            <a:extLst>
              <a:ext uri="{FF2B5EF4-FFF2-40B4-BE49-F238E27FC236}">
                <a16:creationId xmlns:a16="http://schemas.microsoft.com/office/drawing/2014/main" id="{11394CD8-BD30-4B74-86F4-51FDF33834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2" name="Straight Connector 11">
            <a:extLst>
              <a:ext uri="{FF2B5EF4-FFF2-40B4-BE49-F238E27FC236}">
                <a16:creationId xmlns:a16="http://schemas.microsoft.com/office/drawing/2014/main" id="{D4C22394-EBC2-4FAF-A555-6C02D589E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1508760" y="3431556"/>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F7194F93-1F71-4A70-9DF1-28F1837711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32897" y="5004581"/>
            <a:ext cx="962395" cy="9623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9BBC0C84-DC2A-43AE-9576-0A44295E8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63725" y="4865965"/>
            <a:ext cx="293695" cy="2936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3633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820BE0A-2918-4E71-A8E1-2CADEEEB96D8}"/>
              </a:ext>
            </a:extLst>
          </p:cNvPr>
          <p:cNvSpPr>
            <a:spLocks noGrp="1"/>
          </p:cNvSpPr>
          <p:nvPr>
            <p:ph type="title"/>
          </p:nvPr>
        </p:nvSpPr>
        <p:spPr>
          <a:xfrm>
            <a:off x="686834" y="591344"/>
            <a:ext cx="3200400" cy="5585619"/>
          </a:xfrm>
        </p:spPr>
        <p:txBody>
          <a:bodyPr>
            <a:normAutofit/>
          </a:bodyPr>
          <a:lstStyle/>
          <a:p>
            <a:r>
              <a:rPr lang="nl-NL" sz="2400">
                <a:solidFill>
                  <a:srgbClr val="FFFFFF"/>
                </a:solidFill>
              </a:rPr>
              <a:t>GESPREKSTECHNIEKEN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F3AB2A72-7CFE-40BF-8754-51022192210B}"/>
              </a:ext>
            </a:extLst>
          </p:cNvPr>
          <p:cNvSpPr>
            <a:spLocks noGrp="1"/>
          </p:cNvSpPr>
          <p:nvPr>
            <p:ph idx="1"/>
          </p:nvPr>
        </p:nvSpPr>
        <p:spPr>
          <a:xfrm>
            <a:off x="4447308" y="591344"/>
            <a:ext cx="6906491" cy="5585619"/>
          </a:xfrm>
        </p:spPr>
        <p:txBody>
          <a:bodyPr anchor="ctr">
            <a:normAutofit/>
          </a:bodyPr>
          <a:lstStyle/>
          <a:p>
            <a:r>
              <a:rPr lang="nl-NL" dirty="0"/>
              <a:t>Welke soorten vragen zijn er? Noem er 4</a:t>
            </a:r>
          </a:p>
          <a:p>
            <a:r>
              <a:rPr lang="nl-NL" dirty="0"/>
              <a:t>Waarom moet je een OEN zijn, je DIK maken en LSD gebruiken tijdens een gesprek?</a:t>
            </a:r>
          </a:p>
          <a:p>
            <a:endParaRPr lang="nl-NL" dirty="0"/>
          </a:p>
        </p:txBody>
      </p:sp>
    </p:spTree>
    <p:extLst>
      <p:ext uri="{BB962C8B-B14F-4D97-AF65-F5344CB8AC3E}">
        <p14:creationId xmlns:p14="http://schemas.microsoft.com/office/powerpoint/2010/main" val="4077421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FF63621-CDB3-524A-8436-EEDFF266D6A6}"/>
              </a:ext>
            </a:extLst>
          </p:cNvPr>
          <p:cNvSpPr>
            <a:spLocks noGrp="1"/>
          </p:cNvSpPr>
          <p:nvPr>
            <p:ph type="title"/>
          </p:nvPr>
        </p:nvSpPr>
        <p:spPr>
          <a:xfrm>
            <a:off x="1153618" y="1239927"/>
            <a:ext cx="4008586" cy="4680583"/>
          </a:xfrm>
        </p:spPr>
        <p:txBody>
          <a:bodyPr anchor="ctr">
            <a:normAutofit/>
          </a:bodyPr>
          <a:lstStyle/>
          <a:p>
            <a:br>
              <a:rPr lang="nl-NL" sz="5200" dirty="0"/>
            </a:br>
            <a:r>
              <a:rPr lang="nl-NL" sz="5200" dirty="0"/>
              <a:t>Je weet het verschil tussen de begrippen</a:t>
            </a:r>
          </a:p>
        </p:txBody>
      </p:sp>
      <p:sp>
        <p:nvSpPr>
          <p:cNvPr id="3" name="Tijdelijke aanduiding voor inhoud 2">
            <a:extLst>
              <a:ext uri="{FF2B5EF4-FFF2-40B4-BE49-F238E27FC236}">
                <a16:creationId xmlns:a16="http://schemas.microsoft.com/office/drawing/2014/main" id="{70C10484-8428-6C49-AD00-1A63737E6E92}"/>
              </a:ext>
            </a:extLst>
          </p:cNvPr>
          <p:cNvSpPr>
            <a:spLocks noGrp="1"/>
          </p:cNvSpPr>
          <p:nvPr>
            <p:ph idx="1"/>
          </p:nvPr>
        </p:nvSpPr>
        <p:spPr>
          <a:xfrm>
            <a:off x="6291923" y="1239927"/>
            <a:ext cx="4971824" cy="4680583"/>
          </a:xfrm>
        </p:spPr>
        <p:txBody>
          <a:bodyPr anchor="ctr">
            <a:normAutofit/>
          </a:bodyPr>
          <a:lstStyle/>
          <a:p>
            <a:r>
              <a:rPr lang="nl-NL" sz="2000"/>
              <a:t>Anatomie</a:t>
            </a:r>
          </a:p>
          <a:p>
            <a:r>
              <a:rPr lang="nl-NL" sz="2000"/>
              <a:t>Fysiologie</a:t>
            </a:r>
          </a:p>
          <a:p>
            <a:r>
              <a:rPr lang="nl-NL" sz="2000"/>
              <a:t>Pathologie</a:t>
            </a:r>
          </a:p>
        </p:txBody>
      </p:sp>
    </p:spTree>
    <p:extLst>
      <p:ext uri="{BB962C8B-B14F-4D97-AF65-F5344CB8AC3E}">
        <p14:creationId xmlns:p14="http://schemas.microsoft.com/office/powerpoint/2010/main" val="1646341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4C3103B-AE2E-41DA-8805-65F1A948FD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E3BC0C31-69A7-4200-9AFE-927230E1E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30410"/>
            <a:ext cx="7005134" cy="4827590"/>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F8925EEB-40A2-413E-AB77-B3A87B8D71C2}"/>
              </a:ext>
            </a:extLst>
          </p:cNvPr>
          <p:cNvSpPr>
            <a:spLocks noGrp="1"/>
          </p:cNvSpPr>
          <p:nvPr>
            <p:ph type="title"/>
          </p:nvPr>
        </p:nvSpPr>
        <p:spPr>
          <a:xfrm>
            <a:off x="1158240" y="4894262"/>
            <a:ext cx="10307952" cy="1325563"/>
          </a:xfrm>
        </p:spPr>
        <p:txBody>
          <a:bodyPr>
            <a:normAutofit/>
          </a:bodyPr>
          <a:lstStyle/>
          <a:p>
            <a:r>
              <a:rPr lang="nl-NL" dirty="0"/>
              <a:t>ANATOMIE EN FYSIOLOGIE</a:t>
            </a:r>
          </a:p>
        </p:txBody>
      </p:sp>
      <p:sp>
        <p:nvSpPr>
          <p:cNvPr id="3" name="Tijdelijke aanduiding voor inhoud 2">
            <a:extLst>
              <a:ext uri="{FF2B5EF4-FFF2-40B4-BE49-F238E27FC236}">
                <a16:creationId xmlns:a16="http://schemas.microsoft.com/office/drawing/2014/main" id="{E398F1BF-9E9D-462C-BB22-EF5B1D07C0FB}"/>
              </a:ext>
            </a:extLst>
          </p:cNvPr>
          <p:cNvSpPr>
            <a:spLocks noGrp="1"/>
          </p:cNvSpPr>
          <p:nvPr>
            <p:ph idx="1"/>
          </p:nvPr>
        </p:nvSpPr>
        <p:spPr>
          <a:xfrm>
            <a:off x="1272540" y="716796"/>
            <a:ext cx="6484094" cy="3382247"/>
          </a:xfrm>
        </p:spPr>
        <p:txBody>
          <a:bodyPr anchor="ctr">
            <a:normAutofit/>
          </a:bodyPr>
          <a:lstStyle/>
          <a:p>
            <a:pPr marL="0" indent="0" fontAlgn="base">
              <a:buNone/>
            </a:pPr>
            <a:r>
              <a:rPr lang="nl-NL" sz="2000" dirty="0"/>
              <a:t>Hoe werkt het ademhalingsstelsel?</a:t>
            </a:r>
          </a:p>
          <a:p>
            <a:pPr fontAlgn="base">
              <a:buFontTx/>
              <a:buChar char="-"/>
            </a:pPr>
            <a:r>
              <a:rPr lang="nl-NL" sz="2000" dirty="0"/>
              <a:t>Waar start de gasuitwisseling?</a:t>
            </a:r>
          </a:p>
          <a:p>
            <a:pPr fontAlgn="base">
              <a:buFontTx/>
              <a:buChar char="-"/>
            </a:pPr>
            <a:endParaRPr lang="nl-NL" sz="2000" dirty="0"/>
          </a:p>
          <a:p>
            <a:pPr marL="0" indent="0" fontAlgn="base">
              <a:buNone/>
            </a:pPr>
            <a:r>
              <a:rPr lang="nl-NL" sz="2000" dirty="0"/>
              <a:t>Bloedvatenstelsel:</a:t>
            </a:r>
          </a:p>
          <a:p>
            <a:pPr fontAlgn="base">
              <a:buFontTx/>
              <a:buChar char="-"/>
            </a:pPr>
            <a:r>
              <a:rPr lang="nl-NL" sz="2000" dirty="0"/>
              <a:t>Hoe werkt de bloedsomloop? De grote en de kleine…</a:t>
            </a:r>
          </a:p>
          <a:p>
            <a:pPr fontAlgn="base">
              <a:buFontTx/>
              <a:buChar char="-"/>
            </a:pPr>
            <a:r>
              <a:rPr lang="nl-NL" sz="2000" dirty="0"/>
              <a:t>Welke 3 soorten aders zijn er?</a:t>
            </a:r>
          </a:p>
          <a:p>
            <a:pPr marL="0" indent="0" fontAlgn="base">
              <a:buNone/>
            </a:pPr>
            <a:br>
              <a:rPr lang="nl-NL" sz="2000" b="1" dirty="0"/>
            </a:br>
            <a:r>
              <a:rPr lang="nl-NL" sz="2000" b="1" dirty="0"/>
              <a:t> </a:t>
            </a:r>
          </a:p>
          <a:p>
            <a:endParaRPr lang="nl-NL" sz="2000" dirty="0"/>
          </a:p>
        </p:txBody>
      </p:sp>
      <p:cxnSp>
        <p:nvCxnSpPr>
          <p:cNvPr id="12" name="Straight Connector 11">
            <a:extLst>
              <a:ext uri="{FF2B5EF4-FFF2-40B4-BE49-F238E27FC236}">
                <a16:creationId xmlns:a16="http://schemas.microsoft.com/office/drawing/2014/main" id="{45B5AFC7-2F07-4F7B-9151-E45D7548D8F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72540" y="4450080"/>
            <a:ext cx="1234440"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CB1340FC-C4E2-4CD5-9BCA-7A022E8B49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348" y="999969"/>
            <a:ext cx="3444236" cy="3444236"/>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6715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24"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el 1">
            <a:extLst>
              <a:ext uri="{FF2B5EF4-FFF2-40B4-BE49-F238E27FC236}">
                <a16:creationId xmlns:a16="http://schemas.microsoft.com/office/drawing/2014/main" id="{3D0901CF-4CA0-450E-B29D-0025FCE93DEF}"/>
              </a:ext>
            </a:extLst>
          </p:cNvPr>
          <p:cNvSpPr>
            <a:spLocks noGrp="1"/>
          </p:cNvSpPr>
          <p:nvPr>
            <p:ph type="title"/>
          </p:nvPr>
        </p:nvSpPr>
        <p:spPr>
          <a:xfrm>
            <a:off x="7269686" y="795527"/>
            <a:ext cx="4123738" cy="1433323"/>
          </a:xfrm>
        </p:spPr>
        <p:txBody>
          <a:bodyPr>
            <a:normAutofit/>
          </a:bodyPr>
          <a:lstStyle/>
          <a:p>
            <a:r>
              <a:rPr lang="nl-NL" sz="3200"/>
              <a:t>Spieren en bloedcellen</a:t>
            </a:r>
          </a:p>
        </p:txBody>
      </p:sp>
      <p:sp>
        <p:nvSpPr>
          <p:cNvPr id="46" name="Rectangle 45">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F64D7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Afbeelding 8">
            <a:extLst>
              <a:ext uri="{FF2B5EF4-FFF2-40B4-BE49-F238E27FC236}">
                <a16:creationId xmlns:a16="http://schemas.microsoft.com/office/drawing/2014/main" id="{CDD038C2-41AA-1748-88D3-F5D1662233B0}"/>
              </a:ext>
            </a:extLst>
          </p:cNvPr>
          <p:cNvPicPr>
            <a:picLocks noChangeAspect="1"/>
          </p:cNvPicPr>
          <p:nvPr/>
        </p:nvPicPr>
        <p:blipFill rotWithShape="1">
          <a:blip r:embed="rId2"/>
          <a:srcRect t="13201" b="4828"/>
          <a:stretch/>
        </p:blipFill>
        <p:spPr>
          <a:xfrm>
            <a:off x="972115" y="1564297"/>
            <a:ext cx="5641848" cy="3711305"/>
          </a:xfrm>
          <a:prstGeom prst="rect">
            <a:avLst/>
          </a:prstGeom>
          <a:ln w="12700">
            <a:noFill/>
          </a:ln>
        </p:spPr>
      </p:pic>
      <p:sp>
        <p:nvSpPr>
          <p:cNvPr id="3" name="Tijdelijke aanduiding voor inhoud 2">
            <a:extLst>
              <a:ext uri="{FF2B5EF4-FFF2-40B4-BE49-F238E27FC236}">
                <a16:creationId xmlns:a16="http://schemas.microsoft.com/office/drawing/2014/main" id="{C0C2CC45-05AC-46F1-B563-AEEC3F385DFF}"/>
              </a:ext>
            </a:extLst>
          </p:cNvPr>
          <p:cNvSpPr>
            <a:spLocks noGrp="1"/>
          </p:cNvSpPr>
          <p:nvPr>
            <p:ph idx="1"/>
          </p:nvPr>
        </p:nvSpPr>
        <p:spPr>
          <a:xfrm>
            <a:off x="7293817" y="2338388"/>
            <a:ext cx="4099607" cy="3678237"/>
          </a:xfrm>
        </p:spPr>
        <p:txBody>
          <a:bodyPr anchor="ctr">
            <a:normAutofit/>
          </a:bodyPr>
          <a:lstStyle/>
          <a:p>
            <a:pPr marL="0" indent="0" fontAlgn="base">
              <a:buClr>
                <a:srgbClr val="F64D7F"/>
              </a:buClr>
              <a:buNone/>
            </a:pPr>
            <a:r>
              <a:rPr lang="nl-NL" sz="1800" dirty="0"/>
              <a:t>Noem de werking van de rode en witte bloedcellen</a:t>
            </a:r>
          </a:p>
          <a:p>
            <a:pPr marL="0" indent="0" fontAlgn="base">
              <a:buClr>
                <a:srgbClr val="F64D7F"/>
              </a:buClr>
              <a:buNone/>
            </a:pPr>
            <a:endParaRPr lang="nl-NL" sz="1800" dirty="0"/>
          </a:p>
          <a:p>
            <a:pPr marL="0" indent="0" fontAlgn="base">
              <a:buClr>
                <a:srgbClr val="F64D7F"/>
              </a:buClr>
              <a:buNone/>
            </a:pPr>
            <a:r>
              <a:rPr lang="nl-NL" sz="1800" dirty="0"/>
              <a:t>Welke soorten spierweefsel is er? Als je een plaatje ziet weet je het verschil.</a:t>
            </a:r>
          </a:p>
          <a:p>
            <a:pPr marL="0" indent="0" fontAlgn="base">
              <a:buClr>
                <a:srgbClr val="F64D7F"/>
              </a:buClr>
              <a:buNone/>
            </a:pPr>
            <a:endParaRPr lang="nl-NL" sz="1800" dirty="0"/>
          </a:p>
          <a:p>
            <a:pPr marL="0" indent="0" fontAlgn="base">
              <a:buClr>
                <a:srgbClr val="F64D7F"/>
              </a:buClr>
              <a:buNone/>
            </a:pPr>
            <a:r>
              <a:rPr lang="nl-NL" sz="1800" dirty="0"/>
              <a:t>Uit welk soort spierweefsel bestaat je hartspier?</a:t>
            </a:r>
          </a:p>
          <a:p>
            <a:pPr marL="0" indent="0" fontAlgn="base">
              <a:buClr>
                <a:srgbClr val="F64D7F"/>
              </a:buClr>
              <a:buNone/>
            </a:pPr>
            <a:endParaRPr lang="nl-NL" sz="1800" dirty="0"/>
          </a:p>
          <a:p>
            <a:pPr marL="0" indent="0" fontAlgn="base">
              <a:buClr>
                <a:srgbClr val="F64D7F"/>
              </a:buClr>
              <a:buNone/>
            </a:pPr>
            <a:r>
              <a:rPr lang="nl-NL" sz="1800" dirty="0"/>
              <a:t>Hoe worden spieren gevoed?</a:t>
            </a:r>
          </a:p>
          <a:p>
            <a:pPr>
              <a:buClr>
                <a:srgbClr val="F64D7F"/>
              </a:buClr>
            </a:pPr>
            <a:endParaRPr lang="nl-NL" sz="1800" dirty="0"/>
          </a:p>
        </p:txBody>
      </p:sp>
    </p:spTree>
    <p:extLst>
      <p:ext uri="{BB962C8B-B14F-4D97-AF65-F5344CB8AC3E}">
        <p14:creationId xmlns:p14="http://schemas.microsoft.com/office/powerpoint/2010/main" val="4085998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4C3103B-AE2E-41DA-8805-65F1A948FD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E3BC0C31-69A7-4200-9AFE-927230E1E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30410"/>
            <a:ext cx="7005134" cy="4827590"/>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0291DC80-EE68-4030-AC63-9D8DDACCA6B7}"/>
              </a:ext>
            </a:extLst>
          </p:cNvPr>
          <p:cNvSpPr>
            <a:spLocks noGrp="1"/>
          </p:cNvSpPr>
          <p:nvPr>
            <p:ph type="title"/>
          </p:nvPr>
        </p:nvSpPr>
        <p:spPr>
          <a:xfrm>
            <a:off x="1158240" y="4894262"/>
            <a:ext cx="10307952" cy="1325563"/>
          </a:xfrm>
        </p:spPr>
        <p:txBody>
          <a:bodyPr>
            <a:normAutofit/>
          </a:bodyPr>
          <a:lstStyle/>
          <a:p>
            <a:r>
              <a:rPr lang="nl-NL" dirty="0"/>
              <a:t>HET BEWEGINGSAPPARAAT</a:t>
            </a:r>
          </a:p>
        </p:txBody>
      </p:sp>
      <p:sp>
        <p:nvSpPr>
          <p:cNvPr id="3" name="Tijdelijke aanduiding voor inhoud 2">
            <a:extLst>
              <a:ext uri="{FF2B5EF4-FFF2-40B4-BE49-F238E27FC236}">
                <a16:creationId xmlns:a16="http://schemas.microsoft.com/office/drawing/2014/main" id="{45319228-097C-4C83-9CF9-0CD91FCD34A5}"/>
              </a:ext>
            </a:extLst>
          </p:cNvPr>
          <p:cNvSpPr>
            <a:spLocks noGrp="1"/>
          </p:cNvSpPr>
          <p:nvPr>
            <p:ph idx="1"/>
          </p:nvPr>
        </p:nvSpPr>
        <p:spPr>
          <a:xfrm>
            <a:off x="1161288" y="701019"/>
            <a:ext cx="6484094" cy="3382247"/>
          </a:xfrm>
        </p:spPr>
        <p:txBody>
          <a:bodyPr anchor="ctr">
            <a:normAutofit/>
          </a:bodyPr>
          <a:lstStyle/>
          <a:p>
            <a:pPr marL="0" indent="0">
              <a:buNone/>
            </a:pPr>
            <a:r>
              <a:rPr lang="nl-NL" sz="2000" dirty="0"/>
              <a:t>WAAR BESTAAT JE BEWEGINGSAPPARAAT UIT?	</a:t>
            </a:r>
          </a:p>
          <a:p>
            <a:endParaRPr lang="nl-NL" sz="2000" dirty="0"/>
          </a:p>
          <a:p>
            <a:pPr marL="0" indent="0">
              <a:buNone/>
            </a:pPr>
            <a:r>
              <a:rPr lang="nl-NL" sz="2000" dirty="0"/>
              <a:t>A. Uit spieren en botten</a:t>
            </a:r>
          </a:p>
          <a:p>
            <a:pPr marL="0" indent="0">
              <a:buNone/>
            </a:pPr>
            <a:r>
              <a:rPr lang="nl-NL" sz="2000" dirty="0"/>
              <a:t>B. Alleen uit je skelet</a:t>
            </a:r>
          </a:p>
          <a:p>
            <a:pPr marL="0" indent="0">
              <a:buNone/>
            </a:pPr>
            <a:r>
              <a:rPr lang="nl-NL" sz="2000" dirty="0"/>
              <a:t>C. Benen en armen</a:t>
            </a:r>
          </a:p>
          <a:p>
            <a:endParaRPr lang="nl-NL" sz="2000" dirty="0"/>
          </a:p>
          <a:p>
            <a:pPr marL="0" indent="0">
              <a:buNone/>
            </a:pPr>
            <a:endParaRPr lang="nl-NL" sz="2000" dirty="0"/>
          </a:p>
        </p:txBody>
      </p:sp>
      <p:cxnSp>
        <p:nvCxnSpPr>
          <p:cNvPr id="12" name="Straight Connector 11">
            <a:extLst>
              <a:ext uri="{FF2B5EF4-FFF2-40B4-BE49-F238E27FC236}">
                <a16:creationId xmlns:a16="http://schemas.microsoft.com/office/drawing/2014/main" id="{45B5AFC7-2F07-4F7B-9151-E45D7548D8F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72540" y="4450080"/>
            <a:ext cx="1234440"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CB1340FC-C4E2-4CD5-9BCA-7A022E8B49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348" y="999969"/>
            <a:ext cx="3444236" cy="3444236"/>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6127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4F9F79B-A093-478E-96B5-EE02BC93A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E2128A96-70CB-44C8-8AA3-ADEDF3C9BF51}"/>
              </a:ext>
            </a:extLst>
          </p:cNvPr>
          <p:cNvSpPr>
            <a:spLocks noGrp="1"/>
          </p:cNvSpPr>
          <p:nvPr>
            <p:ph type="title"/>
          </p:nvPr>
        </p:nvSpPr>
        <p:spPr>
          <a:xfrm>
            <a:off x="640079" y="4526280"/>
            <a:ext cx="7410681" cy="1737360"/>
          </a:xfrm>
        </p:spPr>
        <p:txBody>
          <a:bodyPr>
            <a:normAutofit/>
          </a:bodyPr>
          <a:lstStyle/>
          <a:p>
            <a:r>
              <a:rPr lang="nl-NL" sz="3700"/>
              <a:t>WAT IS DE FUNCTIE VAN HET BEWEGINGSAPPARAAT</a:t>
            </a:r>
            <a:br>
              <a:rPr lang="nl-NL" sz="3700"/>
            </a:br>
            <a:endParaRPr lang="nl-NL" sz="3700"/>
          </a:p>
        </p:txBody>
      </p:sp>
      <p:sp>
        <p:nvSpPr>
          <p:cNvPr id="3" name="Tijdelijke aanduiding voor inhoud 2">
            <a:extLst>
              <a:ext uri="{FF2B5EF4-FFF2-40B4-BE49-F238E27FC236}">
                <a16:creationId xmlns:a16="http://schemas.microsoft.com/office/drawing/2014/main" id="{A02661A6-F129-4785-B4DD-B108C1538F33}"/>
              </a:ext>
            </a:extLst>
          </p:cNvPr>
          <p:cNvSpPr>
            <a:spLocks noGrp="1"/>
          </p:cNvSpPr>
          <p:nvPr>
            <p:ph idx="1"/>
          </p:nvPr>
        </p:nvSpPr>
        <p:spPr>
          <a:xfrm>
            <a:off x="640080" y="595293"/>
            <a:ext cx="5676637" cy="3463951"/>
          </a:xfrm>
        </p:spPr>
        <p:txBody>
          <a:bodyPr anchor="ctr">
            <a:normAutofit/>
          </a:bodyPr>
          <a:lstStyle/>
          <a:p>
            <a:pPr marL="800100" lvl="1" indent="-342900">
              <a:buAutoNum type="alphaUcPeriod"/>
              <a:defRPr/>
            </a:pPr>
            <a:endParaRPr lang="nl-NL" sz="1800"/>
          </a:p>
          <a:p>
            <a:pPr marL="800100" lvl="1" indent="-342900">
              <a:buAutoNum type="alphaUcPeriod"/>
              <a:defRPr/>
            </a:pPr>
            <a:r>
              <a:rPr lang="nl-NL" sz="1800"/>
              <a:t>het mogelijk maken van bewegingen</a:t>
            </a:r>
          </a:p>
          <a:p>
            <a:pPr marL="800100" lvl="1" indent="-342900">
              <a:buAutoNum type="alphaUcPeriod"/>
              <a:defRPr/>
            </a:pPr>
            <a:r>
              <a:rPr lang="nl-NL" sz="1800"/>
              <a:t>het beschermen van onderliggende structuren</a:t>
            </a:r>
          </a:p>
          <a:p>
            <a:pPr marL="800100" lvl="1" indent="-342900">
              <a:buAutoNum type="alphaUcPeriod"/>
              <a:defRPr/>
            </a:pPr>
            <a:r>
              <a:rPr lang="nl-NL" sz="1800"/>
              <a:t>het maken van bloedcellen</a:t>
            </a:r>
          </a:p>
          <a:p>
            <a:pPr marL="800100" lvl="1" indent="-342900">
              <a:buAutoNum type="alphaUcPeriod"/>
              <a:defRPr/>
            </a:pPr>
            <a:r>
              <a:rPr lang="nl-NL" sz="1800"/>
              <a:t>het geven van vorm, stevigheid en houding aan het lichaam</a:t>
            </a:r>
          </a:p>
          <a:p>
            <a:pPr marL="800100" lvl="1" indent="-342900">
              <a:buAutoNum type="alphaUcPeriod"/>
              <a:defRPr/>
            </a:pPr>
            <a:r>
              <a:rPr lang="nl-NL" sz="1800"/>
              <a:t>A – B – D </a:t>
            </a:r>
          </a:p>
          <a:p>
            <a:pPr marL="800100" lvl="1" indent="-342900">
              <a:buAutoNum type="alphaUcPeriod"/>
              <a:defRPr/>
            </a:pPr>
            <a:r>
              <a:rPr lang="nl-NL" sz="1800"/>
              <a:t>Al het bovenstaande</a:t>
            </a:r>
          </a:p>
          <a:p>
            <a:pPr marL="457200" lvl="1" indent="0">
              <a:buNone/>
              <a:defRPr/>
            </a:pPr>
            <a:endParaRPr lang="nl-NL" sz="1800"/>
          </a:p>
          <a:p>
            <a:endParaRPr lang="nl-NL" sz="1800"/>
          </a:p>
        </p:txBody>
      </p:sp>
      <p:sp>
        <p:nvSpPr>
          <p:cNvPr id="10" name="Freeform: Shape 9">
            <a:extLst>
              <a:ext uri="{FF2B5EF4-FFF2-40B4-BE49-F238E27FC236}">
                <a16:creationId xmlns:a16="http://schemas.microsoft.com/office/drawing/2014/main" id="{11394CD8-BD30-4B74-86F4-51FDF33834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2" name="Straight Connector 11">
            <a:extLst>
              <a:ext uri="{FF2B5EF4-FFF2-40B4-BE49-F238E27FC236}">
                <a16:creationId xmlns:a16="http://schemas.microsoft.com/office/drawing/2014/main" id="{D4C22394-EBC2-4FAF-A555-6C02D589E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1508760" y="3431556"/>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F7194F93-1F71-4A70-9DF1-28F1837711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32897" y="5004581"/>
            <a:ext cx="962395" cy="9623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9BBC0C84-DC2A-43AE-9576-0A44295E8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63725" y="4865965"/>
            <a:ext cx="293695" cy="2936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692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5116878" y="629266"/>
            <a:ext cx="6422849" cy="1676603"/>
          </a:xfrm>
        </p:spPr>
        <p:txBody>
          <a:bodyPr>
            <a:normAutofit/>
          </a:bodyPr>
          <a:lstStyle/>
          <a:p>
            <a:r>
              <a:rPr lang="nl-NL"/>
              <a:t>Het zenuwstelsel</a:t>
            </a:r>
          </a:p>
        </p:txBody>
      </p:sp>
      <p:sp>
        <p:nvSpPr>
          <p:cNvPr id="72" name="Rectangle 71">
            <a:extLst>
              <a:ext uri="{FF2B5EF4-FFF2-40B4-BE49-F238E27FC236}">
                <a16:creationId xmlns:a16="http://schemas.microsoft.com/office/drawing/2014/main" id="{C95B82D5-A8BB-45BF-BED8-C7B206892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5F5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 name="Rounded Rectangle 9">
            <a:extLst>
              <a:ext uri="{FF2B5EF4-FFF2-40B4-BE49-F238E27FC236}">
                <a16:creationId xmlns:a16="http://schemas.microsoft.com/office/drawing/2014/main" id="{296C61EC-FBF4-4216-BE67-6C864D30A0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611643" y="3529605"/>
            <a:ext cx="951235" cy="2470743"/>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723798" y="940895"/>
            <a:ext cx="1188412" cy="2438400"/>
          </a:xfrm>
          <a:prstGeom prst="rect">
            <a:avLst/>
          </a:prstGeom>
          <a:noFill/>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jdelijke aanduiding voor inhoud 2"/>
          <p:cNvSpPr>
            <a:spLocks noGrp="1"/>
          </p:cNvSpPr>
          <p:nvPr>
            <p:ph idx="1"/>
          </p:nvPr>
        </p:nvSpPr>
        <p:spPr>
          <a:xfrm>
            <a:off x="5116880" y="2438400"/>
            <a:ext cx="6422848" cy="3785419"/>
          </a:xfrm>
        </p:spPr>
        <p:txBody>
          <a:bodyPr>
            <a:normAutofit lnSpcReduction="10000"/>
          </a:bodyPr>
          <a:lstStyle/>
          <a:p>
            <a:pPr lvl="1"/>
            <a:r>
              <a:rPr lang="nl-NL" sz="2000" dirty="0"/>
              <a:t>Centrale zenuwstelsel</a:t>
            </a:r>
          </a:p>
          <a:p>
            <a:pPr lvl="1"/>
            <a:r>
              <a:rPr lang="nl-NL" sz="2000" dirty="0"/>
              <a:t>Perifere zenuwstelsel</a:t>
            </a:r>
          </a:p>
          <a:p>
            <a:r>
              <a:rPr lang="nl-NL" sz="2400" dirty="0"/>
              <a:t>Het centrale zenuwstelsel bestaat uit de hersenen en het ruggenmerg. Vanuit het centrale zenuwstelsel worden zenuwen aangestuurd om bijvoorbeeld bewegingen aan te zetten. De zenuwen die van het centrale zenuwstelsel naar de andere weefsels in je lichaam lopen, liggen in het perifere zenuwstelsel.</a:t>
            </a:r>
          </a:p>
          <a:p>
            <a:r>
              <a:rPr lang="nl-NL" sz="2400" dirty="0"/>
              <a:t>Snap dit vanuit de plaatjes</a:t>
            </a:r>
          </a:p>
        </p:txBody>
      </p:sp>
    </p:spTree>
    <p:extLst>
      <p:ext uri="{BB962C8B-B14F-4D97-AF65-F5344CB8AC3E}">
        <p14:creationId xmlns:p14="http://schemas.microsoft.com/office/powerpoint/2010/main" val="213449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CAFE84CC-8825-46D8-8858-3BD223B8059E}"/>
              </a:ext>
            </a:extLst>
          </p:cNvPr>
          <p:cNvSpPr>
            <a:spLocks noGrp="1"/>
          </p:cNvSpPr>
          <p:nvPr>
            <p:ph type="title"/>
          </p:nvPr>
        </p:nvSpPr>
        <p:spPr>
          <a:xfrm>
            <a:off x="838200" y="365125"/>
            <a:ext cx="10515600" cy="1325563"/>
          </a:xfrm>
        </p:spPr>
        <p:txBody>
          <a:bodyPr>
            <a:normAutofit/>
          </a:bodyPr>
          <a:lstStyle/>
          <a:p>
            <a:r>
              <a:rPr lang="nl-NL" dirty="0"/>
              <a:t>Zenuwcellen en hun werking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0F3AA8ED-5A8F-493E-A5B8-DE7C99E0EA37}"/>
              </a:ext>
            </a:extLst>
          </p:cNvPr>
          <p:cNvSpPr>
            <a:spLocks noGrp="1"/>
          </p:cNvSpPr>
          <p:nvPr>
            <p:ph idx="1"/>
          </p:nvPr>
        </p:nvSpPr>
        <p:spPr>
          <a:xfrm>
            <a:off x="838200" y="1825625"/>
            <a:ext cx="10515600" cy="4351338"/>
          </a:xfrm>
        </p:spPr>
        <p:txBody>
          <a:bodyPr>
            <a:normAutofit/>
          </a:bodyPr>
          <a:lstStyle/>
          <a:p>
            <a:r>
              <a:rPr lang="nl-NL" dirty="0"/>
              <a:t>Wat doen zenuwen?</a:t>
            </a:r>
          </a:p>
          <a:p>
            <a:endParaRPr lang="nl-NL" dirty="0"/>
          </a:p>
          <a:p>
            <a:r>
              <a:rPr lang="nl-NL" dirty="0"/>
              <a:t>Hoe communiceren zenuwen met elkaar?</a:t>
            </a:r>
          </a:p>
          <a:p>
            <a:r>
              <a:rPr lang="nl-NL" dirty="0"/>
              <a:t>Hoe worden signalen getransporteerd (sensorische neuronen, schakelcellen en motorische neuronen)</a:t>
            </a:r>
          </a:p>
        </p:txBody>
      </p:sp>
    </p:spTree>
    <p:extLst>
      <p:ext uri="{BB962C8B-B14F-4D97-AF65-F5344CB8AC3E}">
        <p14:creationId xmlns:p14="http://schemas.microsoft.com/office/powerpoint/2010/main" val="508978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2"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el 1">
            <a:extLst>
              <a:ext uri="{FF2B5EF4-FFF2-40B4-BE49-F238E27FC236}">
                <a16:creationId xmlns:a16="http://schemas.microsoft.com/office/drawing/2014/main" id="{04A51B53-CF32-4747-BAB5-5BE930CA5FA2}"/>
              </a:ext>
            </a:extLst>
          </p:cNvPr>
          <p:cNvSpPr>
            <a:spLocks noGrp="1"/>
          </p:cNvSpPr>
          <p:nvPr>
            <p:ph type="title"/>
          </p:nvPr>
        </p:nvSpPr>
        <p:spPr>
          <a:xfrm>
            <a:off x="904877" y="2415322"/>
            <a:ext cx="3451730" cy="2399869"/>
          </a:xfrm>
        </p:spPr>
        <p:txBody>
          <a:bodyPr>
            <a:normAutofit/>
          </a:bodyPr>
          <a:lstStyle/>
          <a:p>
            <a:pPr algn="ctr"/>
            <a:r>
              <a:rPr lang="nl-NL" sz="3700">
                <a:solidFill>
                  <a:srgbClr val="FFFFFF"/>
                </a:solidFill>
              </a:rPr>
              <a:t>Processen die de bron kunnen zijn van een ziekte zijn bijvoorbeeld:</a:t>
            </a:r>
          </a:p>
        </p:txBody>
      </p:sp>
      <p:sp>
        <p:nvSpPr>
          <p:cNvPr id="3" name="Tijdelijke aanduiding voor inhoud 2">
            <a:extLst>
              <a:ext uri="{FF2B5EF4-FFF2-40B4-BE49-F238E27FC236}">
                <a16:creationId xmlns:a16="http://schemas.microsoft.com/office/drawing/2014/main" id="{FC2FB28A-C0B4-8C4F-AB95-5AFDB94D743D}"/>
              </a:ext>
            </a:extLst>
          </p:cNvPr>
          <p:cNvSpPr>
            <a:spLocks noGrp="1"/>
          </p:cNvSpPr>
          <p:nvPr>
            <p:ph idx="1"/>
          </p:nvPr>
        </p:nvSpPr>
        <p:spPr>
          <a:xfrm>
            <a:off x="5120640" y="804672"/>
            <a:ext cx="6281928" cy="5248656"/>
          </a:xfrm>
        </p:spPr>
        <p:txBody>
          <a:bodyPr anchor="ctr">
            <a:normAutofit/>
          </a:bodyPr>
          <a:lstStyle/>
          <a:p>
            <a:r>
              <a:rPr lang="nl-NL" sz="2000" dirty="0"/>
              <a:t>Ontstekingsprocessen</a:t>
            </a:r>
          </a:p>
          <a:p>
            <a:r>
              <a:rPr lang="nl-NL" sz="2000" dirty="0"/>
              <a:t>Groeistoornissen (zoals tumoren)</a:t>
            </a:r>
          </a:p>
          <a:p>
            <a:r>
              <a:rPr lang="nl-NL" sz="2000" dirty="0"/>
              <a:t>Aangeboren stoornissen</a:t>
            </a:r>
          </a:p>
          <a:p>
            <a:r>
              <a:rPr lang="nl-NL" sz="2000" dirty="0"/>
              <a:t>Immunologische stoornissen</a:t>
            </a:r>
          </a:p>
          <a:p>
            <a:r>
              <a:rPr lang="nl-NL" sz="2000" dirty="0"/>
              <a:t>Stofwisselingsstoornissen</a:t>
            </a:r>
          </a:p>
          <a:p>
            <a:r>
              <a:rPr lang="nl-NL" sz="2000" dirty="0"/>
              <a:t>Trauma’s en vergiftiging</a:t>
            </a:r>
          </a:p>
          <a:p>
            <a:r>
              <a:rPr lang="nl-NL" sz="2000" dirty="0"/>
              <a:t>Degeneratieve processen (ouderdom)</a:t>
            </a:r>
          </a:p>
          <a:p>
            <a:pPr marL="0" indent="0">
              <a:buNone/>
            </a:pPr>
            <a:br>
              <a:rPr lang="nl-NL" sz="2000" dirty="0"/>
            </a:br>
            <a:endParaRPr lang="nl-NL" sz="2000" dirty="0"/>
          </a:p>
        </p:txBody>
      </p:sp>
    </p:spTree>
    <p:extLst>
      <p:ext uri="{BB962C8B-B14F-4D97-AF65-F5344CB8AC3E}">
        <p14:creationId xmlns:p14="http://schemas.microsoft.com/office/powerpoint/2010/main" val="86140256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617</Words>
  <Application>Microsoft Macintosh PowerPoint</Application>
  <PresentationFormat>Breedbeeld</PresentationFormat>
  <Paragraphs>117</Paragraphs>
  <Slides>19</Slides>
  <Notes>0</Notes>
  <HiddenSlides>0</HiddenSlides>
  <MMClips>0</MMClips>
  <ScaleCrop>false</ScaleCrop>
  <HeadingPairs>
    <vt:vector size="6" baseType="variant">
      <vt:variant>
        <vt:lpstr>Gebruikte lettertypen</vt:lpstr>
      </vt:variant>
      <vt:variant>
        <vt:i4>3</vt:i4>
      </vt:variant>
      <vt:variant>
        <vt:lpstr>Thema</vt:lpstr>
      </vt:variant>
      <vt:variant>
        <vt:i4>3</vt:i4>
      </vt:variant>
      <vt:variant>
        <vt:lpstr>Diatitels</vt:lpstr>
      </vt:variant>
      <vt:variant>
        <vt:i4>19</vt:i4>
      </vt:variant>
    </vt:vector>
  </HeadingPairs>
  <TitlesOfParts>
    <vt:vector size="25" baseType="lpstr">
      <vt:lpstr>Arial</vt:lpstr>
      <vt:lpstr>Calibri</vt:lpstr>
      <vt:lpstr>Calibri Light</vt:lpstr>
      <vt:lpstr>Kantoorthema</vt:lpstr>
      <vt:lpstr>1_Kantoorthema</vt:lpstr>
      <vt:lpstr>2_Kantoorthema</vt:lpstr>
      <vt:lpstr>Lifestyle Voeding, gezondheid en welvaartsziekten  periode 3</vt:lpstr>
      <vt:lpstr> Je weet het verschil tussen de begrippen</vt:lpstr>
      <vt:lpstr>ANATOMIE EN FYSIOLOGIE</vt:lpstr>
      <vt:lpstr>Spieren en bloedcellen</vt:lpstr>
      <vt:lpstr>HET BEWEGINGSAPPARAAT</vt:lpstr>
      <vt:lpstr>WAT IS DE FUNCTIE VAN HET BEWEGINGSAPPARAAT </vt:lpstr>
      <vt:lpstr>Het zenuwstelsel</vt:lpstr>
      <vt:lpstr>Zenuwcellen en hun werking</vt:lpstr>
      <vt:lpstr>Processen die de bron kunnen zijn van een ziekte zijn bijvoorbeeld:</vt:lpstr>
      <vt:lpstr>Welvaartziekten/ te kort aan voedingsstoffen </vt:lpstr>
      <vt:lpstr>BMI  STAAT VOOR?</vt:lpstr>
      <vt:lpstr>ALCOHOL EN DRUGS</vt:lpstr>
      <vt:lpstr>ALCOHOL</vt:lpstr>
      <vt:lpstr>STRESS</vt:lpstr>
      <vt:lpstr>WELKE SYMPTOMEN PASSEN BIJ STRESS</vt:lpstr>
      <vt:lpstr>STRESS EN HORMONEN</vt:lpstr>
      <vt:lpstr>VOEDING</vt:lpstr>
      <vt:lpstr>Modellen volksgezondheid, gezondheidsvoorlichting en gedragsverandering</vt:lpstr>
      <vt:lpstr>GESPREKSTECHNIEKEN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Lifestyle Voeding, gezondheid en welvaartsziekten  periode 3</dc:title>
  <dc:creator>Mariska de Rouw</dc:creator>
  <cp:lastModifiedBy>Mariska de Rouw</cp:lastModifiedBy>
  <cp:revision>2</cp:revision>
  <dcterms:created xsi:type="dcterms:W3CDTF">2020-04-03T07:38:31Z</dcterms:created>
  <dcterms:modified xsi:type="dcterms:W3CDTF">2020-04-03T10:37:55Z</dcterms:modified>
</cp:coreProperties>
</file>